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4" r:id="rId8"/>
    <p:sldId id="266" r:id="rId9"/>
    <p:sldId id="267" r:id="rId10"/>
    <p:sldId id="261" r:id="rId11"/>
    <p:sldId id="268" r:id="rId12"/>
    <p:sldId id="269" r:id="rId13"/>
    <p:sldId id="270" r:id="rId14"/>
    <p:sldId id="271" r:id="rId15"/>
    <p:sldId id="272" r:id="rId16"/>
    <p:sldId id="262" r:id="rId17"/>
    <p:sldId id="273" r:id="rId18"/>
    <p:sldId id="274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BE3BA-7794-4132-B0E7-4AD0C96229E6}" v="1" dt="2024-10-30T08:22:49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’Conner Hsu" userId="8f8d1b0aad27ab8f" providerId="LiveId" clId="{2DBBE3BA-7794-4132-B0E7-4AD0C96229E6}"/>
    <pc:docChg chg="modSld">
      <pc:chgData name="O’Conner Hsu" userId="8f8d1b0aad27ab8f" providerId="LiveId" clId="{2DBBE3BA-7794-4132-B0E7-4AD0C96229E6}" dt="2024-10-30T08:24:08.101" v="100" actId="20577"/>
      <pc:docMkLst>
        <pc:docMk/>
      </pc:docMkLst>
      <pc:sldChg chg="addSp modSp mod">
        <pc:chgData name="O’Conner Hsu" userId="8f8d1b0aad27ab8f" providerId="LiveId" clId="{2DBBE3BA-7794-4132-B0E7-4AD0C96229E6}" dt="2024-10-30T08:23:51.557" v="92" actId="1076"/>
        <pc:sldMkLst>
          <pc:docMk/>
          <pc:sldMk cId="3848648658" sldId="259"/>
        </pc:sldMkLst>
        <pc:spChg chg="add mod">
          <ac:chgData name="O’Conner Hsu" userId="8f8d1b0aad27ab8f" providerId="LiveId" clId="{2DBBE3BA-7794-4132-B0E7-4AD0C96229E6}" dt="2024-10-30T08:23:51.557" v="92" actId="1076"/>
          <ac:spMkLst>
            <pc:docMk/>
            <pc:sldMk cId="3848648658" sldId="259"/>
            <ac:spMk id="3" creationId="{971B9A32-05C0-B3D2-9362-D1715751505E}"/>
          </ac:spMkLst>
        </pc:spChg>
      </pc:sldChg>
      <pc:sldChg chg="modSp mod">
        <pc:chgData name="O’Conner Hsu" userId="8f8d1b0aad27ab8f" providerId="LiveId" clId="{2DBBE3BA-7794-4132-B0E7-4AD0C96229E6}" dt="2024-10-30T08:24:08.101" v="100" actId="20577"/>
        <pc:sldMkLst>
          <pc:docMk/>
          <pc:sldMk cId="4030975617" sldId="264"/>
        </pc:sldMkLst>
        <pc:spChg chg="mod">
          <ac:chgData name="O’Conner Hsu" userId="8f8d1b0aad27ab8f" providerId="LiveId" clId="{2DBBE3BA-7794-4132-B0E7-4AD0C96229E6}" dt="2024-10-30T08:24:08.101" v="100" actId="20577"/>
          <ac:spMkLst>
            <pc:docMk/>
            <pc:sldMk cId="4030975617" sldId="264"/>
            <ac:spMk id="2" creationId="{A310E3E9-7F60-9E17-B5CB-8AEEAFA8FBEE}"/>
          </ac:spMkLst>
        </pc:spChg>
      </pc:sldChg>
    </pc:docChg>
  </pc:docChgLst>
  <pc:docChgLst>
    <pc:chgData name="O’Conner Hsu" userId="8f8d1b0aad27ab8f" providerId="LiveId" clId="{C4C886F9-F63D-46B8-80B6-1EDCB6CF86C5}"/>
    <pc:docChg chg="undo custSel addSld modSld sldOrd">
      <pc:chgData name="O’Conner Hsu" userId="8f8d1b0aad27ab8f" providerId="LiveId" clId="{C4C886F9-F63D-46B8-80B6-1EDCB6CF86C5}" dt="2023-11-24T02:38:48.307" v="125" actId="20577"/>
      <pc:docMkLst>
        <pc:docMk/>
      </pc:docMkLst>
      <pc:sldChg chg="modSp add mod">
        <pc:chgData name="O’Conner Hsu" userId="8f8d1b0aad27ab8f" providerId="LiveId" clId="{C4C886F9-F63D-46B8-80B6-1EDCB6CF86C5}" dt="2023-11-24T02:28:42.921" v="34" actId="20577"/>
        <pc:sldMkLst>
          <pc:docMk/>
          <pc:sldMk cId="1190409100" sldId="273"/>
        </pc:sldMkLst>
        <pc:spChg chg="mod">
          <ac:chgData name="O’Conner Hsu" userId="8f8d1b0aad27ab8f" providerId="LiveId" clId="{C4C886F9-F63D-46B8-80B6-1EDCB6CF86C5}" dt="2023-11-24T02:28:42.921" v="34" actId="20577"/>
          <ac:spMkLst>
            <pc:docMk/>
            <pc:sldMk cId="1190409100" sldId="273"/>
            <ac:spMk id="4" creationId="{9B9930DD-3D67-B806-185B-68F8A8BC3009}"/>
          </ac:spMkLst>
        </pc:spChg>
      </pc:sldChg>
      <pc:sldChg chg="modSp add mod ord">
        <pc:chgData name="O’Conner Hsu" userId="8f8d1b0aad27ab8f" providerId="LiveId" clId="{C4C886F9-F63D-46B8-80B6-1EDCB6CF86C5}" dt="2023-11-24T02:38:48.307" v="125" actId="20577"/>
        <pc:sldMkLst>
          <pc:docMk/>
          <pc:sldMk cId="359929938" sldId="274"/>
        </pc:sldMkLst>
        <pc:spChg chg="mod">
          <ac:chgData name="O’Conner Hsu" userId="8f8d1b0aad27ab8f" providerId="LiveId" clId="{C4C886F9-F63D-46B8-80B6-1EDCB6CF86C5}" dt="2023-11-24T02:38:48.307" v="125" actId="20577"/>
          <ac:spMkLst>
            <pc:docMk/>
            <pc:sldMk cId="359929938" sldId="274"/>
            <ac:spMk id="2" creationId="{A310E3E9-7F60-9E17-B5CB-8AEEAFA8FBEE}"/>
          </ac:spMkLst>
        </pc:spChg>
      </pc:sldChg>
    </pc:docChg>
  </pc:docChgLst>
  <pc:docChgLst>
    <pc:chgData name="O’Conner Hsu" userId="8f8d1b0aad27ab8f" providerId="LiveId" clId="{591D0C18-26CD-4317-81E5-5CECC2CC6AA9}"/>
    <pc:docChg chg="undo redo custSel addSld delSld modSld sldOrd">
      <pc:chgData name="O’Conner Hsu" userId="8f8d1b0aad27ab8f" providerId="LiveId" clId="{591D0C18-26CD-4317-81E5-5CECC2CC6AA9}" dt="2022-11-16T06:18:42.283" v="1474" actId="20577"/>
      <pc:docMkLst>
        <pc:docMk/>
      </pc:docMkLst>
      <pc:sldChg chg="addSp delSp modSp mod setBg">
        <pc:chgData name="O’Conner Hsu" userId="8f8d1b0aad27ab8f" providerId="LiveId" clId="{591D0C18-26CD-4317-81E5-5CECC2CC6AA9}" dt="2022-11-08T06:34:27.005" v="170" actId="122"/>
        <pc:sldMkLst>
          <pc:docMk/>
          <pc:sldMk cId="2295897879" sldId="256"/>
        </pc:sldMkLst>
        <pc:spChg chg="mod">
          <ac:chgData name="O’Conner Hsu" userId="8f8d1b0aad27ab8f" providerId="LiveId" clId="{591D0C18-26CD-4317-81E5-5CECC2CC6AA9}" dt="2022-11-08T06:34:27.005" v="170" actId="122"/>
          <ac:spMkLst>
            <pc:docMk/>
            <pc:sldMk cId="2295897879" sldId="256"/>
            <ac:spMk id="2" creationId="{75626A3D-0364-F645-929F-0F4D1A3DEA9F}"/>
          </ac:spMkLst>
        </pc:spChg>
        <pc:spChg chg="del mod">
          <ac:chgData name="O’Conner Hsu" userId="8f8d1b0aad27ab8f" providerId="LiveId" clId="{591D0C18-26CD-4317-81E5-5CECC2CC6AA9}" dt="2022-11-08T06:33:42.642" v="155" actId="478"/>
          <ac:spMkLst>
            <pc:docMk/>
            <pc:sldMk cId="2295897879" sldId="256"/>
            <ac:spMk id="3" creationId="{9A0264E3-1CF8-08A9-AC1C-783AA1C3A5A0}"/>
          </ac:spMkLst>
        </pc:spChg>
        <pc:spChg chg="add del">
          <ac:chgData name="O’Conner Hsu" userId="8f8d1b0aad27ab8f" providerId="LiveId" clId="{591D0C18-26CD-4317-81E5-5CECC2CC6AA9}" dt="2022-11-08T06:32:55.883" v="144" actId="26606"/>
          <ac:spMkLst>
            <pc:docMk/>
            <pc:sldMk cId="2295897879" sldId="256"/>
            <ac:spMk id="10" creationId="{4BE46399-0DA3-4208-8B07-71B095BF5540}"/>
          </ac:spMkLst>
        </pc:spChg>
        <pc:spChg chg="add del">
          <ac:chgData name="O’Conner Hsu" userId="8f8d1b0aad27ab8f" providerId="LiveId" clId="{591D0C18-26CD-4317-81E5-5CECC2CC6AA9}" dt="2022-11-08T06:32:55.883" v="144" actId="26606"/>
          <ac:spMkLst>
            <pc:docMk/>
            <pc:sldMk cId="2295897879" sldId="256"/>
            <ac:spMk id="12" creationId="{CE9D39BB-2EF8-4EB2-ACF4-8987641C54FF}"/>
          </ac:spMkLst>
        </pc:spChg>
        <pc:spChg chg="add del">
          <ac:chgData name="O’Conner Hsu" userId="8f8d1b0aad27ab8f" providerId="LiveId" clId="{591D0C18-26CD-4317-81E5-5CECC2CC6AA9}" dt="2022-11-08T06:32:55.883" v="144" actId="26606"/>
          <ac:spMkLst>
            <pc:docMk/>
            <pc:sldMk cId="2295897879" sldId="256"/>
            <ac:spMk id="14" creationId="{AE4BEB23-7F79-4B9B-82C4-1765EFEC97B1}"/>
          </ac:spMkLst>
        </pc:spChg>
        <pc:spChg chg="add del">
          <ac:chgData name="O’Conner Hsu" userId="8f8d1b0aad27ab8f" providerId="LiveId" clId="{591D0C18-26CD-4317-81E5-5CECC2CC6AA9}" dt="2022-11-08T06:32:55.883" v="144" actId="26606"/>
          <ac:spMkLst>
            <pc:docMk/>
            <pc:sldMk cId="2295897879" sldId="256"/>
            <ac:spMk id="16" creationId="{15DB2AC5-4F84-4025-A85C-241D618CBEAF}"/>
          </ac:spMkLst>
        </pc:spChg>
        <pc:spChg chg="add del">
          <ac:chgData name="O’Conner Hsu" userId="8f8d1b0aad27ab8f" providerId="LiveId" clId="{591D0C18-26CD-4317-81E5-5CECC2CC6AA9}" dt="2022-11-08T06:32:55.883" v="144" actId="26606"/>
          <ac:spMkLst>
            <pc:docMk/>
            <pc:sldMk cId="2295897879" sldId="256"/>
            <ac:spMk id="22" creationId="{745F699B-6979-41C6-9916-C795C8819CEF}"/>
          </ac:spMkLst>
        </pc:spChg>
        <pc:grpChg chg="add del">
          <ac:chgData name="O’Conner Hsu" userId="8f8d1b0aad27ab8f" providerId="LiveId" clId="{591D0C18-26CD-4317-81E5-5CECC2CC6AA9}" dt="2022-11-08T06:32:55.883" v="144" actId="26606"/>
          <ac:grpSpMkLst>
            <pc:docMk/>
            <pc:sldMk cId="2295897879" sldId="256"/>
            <ac:grpSpMk id="18" creationId="{F4EB1CA6-C1D7-4D4E-BFE3-06CDF745EBBF}"/>
          </ac:grpSpMkLst>
        </pc:grpChg>
        <pc:picChg chg="add del mod">
          <ac:chgData name="O’Conner Hsu" userId="8f8d1b0aad27ab8f" providerId="LiveId" clId="{591D0C18-26CD-4317-81E5-5CECC2CC6AA9}" dt="2022-11-08T06:33:57.877" v="159" actId="478"/>
          <ac:picMkLst>
            <pc:docMk/>
            <pc:sldMk cId="2295897879" sldId="256"/>
            <ac:picMk id="5" creationId="{1975F5F7-291B-FCE1-E735-C2B7EC8F5256}"/>
          </ac:picMkLst>
        </pc:picChg>
        <pc:picChg chg="add mod">
          <ac:chgData name="O’Conner Hsu" userId="8f8d1b0aad27ab8f" providerId="LiveId" clId="{591D0C18-26CD-4317-81E5-5CECC2CC6AA9}" dt="2022-11-08T06:34:24.228" v="169" actId="1076"/>
          <ac:picMkLst>
            <pc:docMk/>
            <pc:sldMk cId="2295897879" sldId="256"/>
            <ac:picMk id="7" creationId="{F2FDF08F-6431-8714-A5B9-2539E2DE6DCC}"/>
          </ac:picMkLst>
        </pc:picChg>
      </pc:sldChg>
      <pc:sldChg chg="addSp modSp mod">
        <pc:chgData name="O’Conner Hsu" userId="8f8d1b0aad27ab8f" providerId="LiveId" clId="{591D0C18-26CD-4317-81E5-5CECC2CC6AA9}" dt="2022-11-08T06:24:53.090" v="10" actId="208"/>
        <pc:sldMkLst>
          <pc:docMk/>
          <pc:sldMk cId="2163437858" sldId="257"/>
        </pc:sldMkLst>
        <pc:spChg chg="mod">
          <ac:chgData name="O’Conner Hsu" userId="8f8d1b0aad27ab8f" providerId="LiveId" clId="{591D0C18-26CD-4317-81E5-5CECC2CC6AA9}" dt="2022-11-08T06:24:53.090" v="10" actId="208"/>
          <ac:spMkLst>
            <pc:docMk/>
            <pc:sldMk cId="2163437858" sldId="257"/>
            <ac:spMk id="6" creationId="{430B24F1-5471-87F4-0551-2544057FA9B8}"/>
          </ac:spMkLst>
        </pc:spChg>
        <pc:spChg chg="add mod">
          <ac:chgData name="O’Conner Hsu" userId="8f8d1b0aad27ab8f" providerId="LiveId" clId="{591D0C18-26CD-4317-81E5-5CECC2CC6AA9}" dt="2022-11-08T06:07:10.362" v="3" actId="207"/>
          <ac:spMkLst>
            <pc:docMk/>
            <pc:sldMk cId="2163437858" sldId="257"/>
            <ac:spMk id="7" creationId="{220F4949-5041-A28D-98D8-A117ED295BDE}"/>
          </ac:spMkLst>
        </pc:spChg>
      </pc:sldChg>
      <pc:sldChg chg="addSp delSp modSp mod">
        <pc:chgData name="O’Conner Hsu" userId="8f8d1b0aad27ab8f" providerId="LiveId" clId="{591D0C18-26CD-4317-81E5-5CECC2CC6AA9}" dt="2022-11-16T03:28:09.762" v="816" actId="1076"/>
        <pc:sldMkLst>
          <pc:docMk/>
          <pc:sldMk cId="3848648658" sldId="259"/>
        </pc:sldMkLst>
        <pc:spChg chg="mod">
          <ac:chgData name="O’Conner Hsu" userId="8f8d1b0aad27ab8f" providerId="LiveId" clId="{591D0C18-26CD-4317-81E5-5CECC2CC6AA9}" dt="2022-11-16T03:28:09.762" v="816" actId="1076"/>
          <ac:spMkLst>
            <pc:docMk/>
            <pc:sldMk cId="3848648658" sldId="259"/>
            <ac:spMk id="6" creationId="{DACF311A-85E2-8A70-7DCB-6628FBD6B2D9}"/>
          </ac:spMkLst>
        </pc:spChg>
        <pc:spChg chg="add mod">
          <ac:chgData name="O’Conner Hsu" userId="8f8d1b0aad27ab8f" providerId="LiveId" clId="{591D0C18-26CD-4317-81E5-5CECC2CC6AA9}" dt="2022-11-08T06:07:40.912" v="8" actId="1076"/>
          <ac:spMkLst>
            <pc:docMk/>
            <pc:sldMk cId="3848648658" sldId="259"/>
            <ac:spMk id="7" creationId="{FA1AADAF-B7CC-F9A5-4C26-1082FDEE30DC}"/>
          </ac:spMkLst>
        </pc:spChg>
        <pc:picChg chg="add mod ord">
          <ac:chgData name="O’Conner Hsu" userId="8f8d1b0aad27ab8f" providerId="LiveId" clId="{591D0C18-26CD-4317-81E5-5CECC2CC6AA9}" dt="2022-11-16T03:28:05.994" v="815" actId="1076"/>
          <ac:picMkLst>
            <pc:docMk/>
            <pc:sldMk cId="3848648658" sldId="259"/>
            <ac:picMk id="4" creationId="{397E12A2-9349-DE8F-53AC-A262DC83C1C6}"/>
          </ac:picMkLst>
        </pc:picChg>
        <pc:picChg chg="del mod">
          <ac:chgData name="O’Conner Hsu" userId="8f8d1b0aad27ab8f" providerId="LiveId" clId="{591D0C18-26CD-4317-81E5-5CECC2CC6AA9}" dt="2022-11-16T03:27:57.299" v="811" actId="478"/>
          <ac:picMkLst>
            <pc:docMk/>
            <pc:sldMk cId="3848648658" sldId="259"/>
            <ac:picMk id="5" creationId="{98EF991B-C077-AEB1-3923-08B2B5ABA89A}"/>
          </ac:picMkLst>
        </pc:picChg>
      </pc:sldChg>
      <pc:sldChg chg="addSp delSp modSp mod">
        <pc:chgData name="O’Conner Hsu" userId="8f8d1b0aad27ab8f" providerId="LiveId" clId="{591D0C18-26CD-4317-81E5-5CECC2CC6AA9}" dt="2022-11-16T03:51:32.313" v="962" actId="20577"/>
        <pc:sldMkLst>
          <pc:docMk/>
          <pc:sldMk cId="1779805370" sldId="260"/>
        </pc:sldMkLst>
        <pc:spChg chg="mod">
          <ac:chgData name="O’Conner Hsu" userId="8f8d1b0aad27ab8f" providerId="LiveId" clId="{591D0C18-26CD-4317-81E5-5CECC2CC6AA9}" dt="2022-11-16T03:51:32.313" v="962" actId="20577"/>
          <ac:spMkLst>
            <pc:docMk/>
            <pc:sldMk cId="1779805370" sldId="260"/>
            <ac:spMk id="2" creationId="{A310E3E9-7F60-9E17-B5CB-8AEEAFA8FBEE}"/>
          </ac:spMkLst>
        </pc:spChg>
        <pc:spChg chg="add mod">
          <ac:chgData name="O’Conner Hsu" userId="8f8d1b0aad27ab8f" providerId="LiveId" clId="{591D0C18-26CD-4317-81E5-5CECC2CC6AA9}" dt="2022-11-16T03:26:19.191" v="743" actId="14100"/>
          <ac:spMkLst>
            <pc:docMk/>
            <pc:sldMk cId="1779805370" sldId="260"/>
            <ac:spMk id="3" creationId="{7BB1F1DB-AC55-DE2A-4E7E-937F05717C5B}"/>
          </ac:spMkLst>
        </pc:spChg>
        <pc:spChg chg="add mod">
          <ac:chgData name="O’Conner Hsu" userId="8f8d1b0aad27ab8f" providerId="LiveId" clId="{591D0C18-26CD-4317-81E5-5CECC2CC6AA9}" dt="2022-11-16T03:26:22.412" v="744" actId="1076"/>
          <ac:spMkLst>
            <pc:docMk/>
            <pc:sldMk cId="1779805370" sldId="260"/>
            <ac:spMk id="4" creationId="{AE022B00-06CF-4B94-E034-C0E67B3554AD}"/>
          </ac:spMkLst>
        </pc:spChg>
        <pc:spChg chg="add mod">
          <ac:chgData name="O’Conner Hsu" userId="8f8d1b0aad27ab8f" providerId="LiveId" clId="{591D0C18-26CD-4317-81E5-5CECC2CC6AA9}" dt="2022-11-16T03:26:41.303" v="767" actId="1076"/>
          <ac:spMkLst>
            <pc:docMk/>
            <pc:sldMk cId="1779805370" sldId="260"/>
            <ac:spMk id="6" creationId="{3F81E900-3748-42B3-4C7B-1B56577EDE3C}"/>
          </ac:spMkLst>
        </pc:spChg>
        <pc:picChg chg="del mod modCrop">
          <ac:chgData name="O’Conner Hsu" userId="8f8d1b0aad27ab8f" providerId="LiveId" clId="{591D0C18-26CD-4317-81E5-5CECC2CC6AA9}" dt="2022-11-16T03:04:49.735" v="578" actId="478"/>
          <ac:picMkLst>
            <pc:docMk/>
            <pc:sldMk cId="1779805370" sldId="260"/>
            <ac:picMk id="5" creationId="{78382E52-A56A-9CBE-DCB0-BBE05D97BE5D}"/>
          </ac:picMkLst>
        </pc:picChg>
        <pc:picChg chg="add mod ord">
          <ac:chgData name="O’Conner Hsu" userId="8f8d1b0aad27ab8f" providerId="LiveId" clId="{591D0C18-26CD-4317-81E5-5CECC2CC6AA9}" dt="2022-11-16T03:05:05.700" v="586" actId="1076"/>
          <ac:picMkLst>
            <pc:docMk/>
            <pc:sldMk cId="1779805370" sldId="260"/>
            <ac:picMk id="8" creationId="{24450907-D569-CE96-249A-677AD5B88E13}"/>
          </ac:picMkLst>
        </pc:picChg>
      </pc:sldChg>
      <pc:sldChg chg="addSp delSp modSp mod">
        <pc:chgData name="O’Conner Hsu" userId="8f8d1b0aad27ab8f" providerId="LiveId" clId="{591D0C18-26CD-4317-81E5-5CECC2CC6AA9}" dt="2022-11-16T03:41:12.189" v="961" actId="1076"/>
        <pc:sldMkLst>
          <pc:docMk/>
          <pc:sldMk cId="2947307153" sldId="261"/>
        </pc:sldMkLst>
        <pc:spChg chg="mod">
          <ac:chgData name="O’Conner Hsu" userId="8f8d1b0aad27ab8f" providerId="LiveId" clId="{591D0C18-26CD-4317-81E5-5CECC2CC6AA9}" dt="2022-11-16T03:31:31.345" v="841" actId="1076"/>
          <ac:spMkLst>
            <pc:docMk/>
            <pc:sldMk cId="2947307153" sldId="261"/>
            <ac:spMk id="3" creationId="{48CACCF4-8498-B3F8-6CFD-148B9413660D}"/>
          </ac:spMkLst>
        </pc:spChg>
        <pc:picChg chg="del">
          <ac:chgData name="O’Conner Hsu" userId="8f8d1b0aad27ab8f" providerId="LiveId" clId="{591D0C18-26CD-4317-81E5-5CECC2CC6AA9}" dt="2022-11-16T03:28:56.325" v="835" actId="478"/>
          <ac:picMkLst>
            <pc:docMk/>
            <pc:sldMk cId="2947307153" sldId="261"/>
            <ac:picMk id="5" creationId="{F2046B5A-9BA8-6FBB-ECDE-E0A7EAA170EA}"/>
          </ac:picMkLst>
        </pc:picChg>
        <pc:picChg chg="add del mod ord">
          <ac:chgData name="O’Conner Hsu" userId="8f8d1b0aad27ab8f" providerId="LiveId" clId="{591D0C18-26CD-4317-81E5-5CECC2CC6AA9}" dt="2022-11-16T03:31:46.036" v="846" actId="478"/>
          <ac:picMkLst>
            <pc:docMk/>
            <pc:sldMk cId="2947307153" sldId="261"/>
            <ac:picMk id="6" creationId="{E9913FB4-DA84-E615-D683-3172D9223892}"/>
          </ac:picMkLst>
        </pc:picChg>
        <pc:picChg chg="add mod modCrop">
          <ac:chgData name="O’Conner Hsu" userId="8f8d1b0aad27ab8f" providerId="LiveId" clId="{591D0C18-26CD-4317-81E5-5CECC2CC6AA9}" dt="2022-11-16T03:41:12.189" v="961" actId="1076"/>
          <ac:picMkLst>
            <pc:docMk/>
            <pc:sldMk cId="2947307153" sldId="261"/>
            <ac:picMk id="8" creationId="{6D75BC1A-AF11-27BE-BB8E-CC3E205DBD8A}"/>
          </ac:picMkLst>
        </pc:picChg>
      </pc:sldChg>
      <pc:sldChg chg="modSp mod">
        <pc:chgData name="O’Conner Hsu" userId="8f8d1b0aad27ab8f" providerId="LiveId" clId="{591D0C18-26CD-4317-81E5-5CECC2CC6AA9}" dt="2022-11-16T05:58:26.991" v="1315" actId="21"/>
        <pc:sldMkLst>
          <pc:docMk/>
          <pc:sldMk cId="2003811109" sldId="262"/>
        </pc:sldMkLst>
        <pc:spChg chg="mod">
          <ac:chgData name="O’Conner Hsu" userId="8f8d1b0aad27ab8f" providerId="LiveId" clId="{591D0C18-26CD-4317-81E5-5CECC2CC6AA9}" dt="2022-11-16T05:58:26.991" v="1315" actId="21"/>
          <ac:spMkLst>
            <pc:docMk/>
            <pc:sldMk cId="2003811109" sldId="262"/>
            <ac:spMk id="3" creationId="{0DD731A9-2BA5-9D7D-87FB-AC4923AFD837}"/>
          </ac:spMkLst>
        </pc:spChg>
        <pc:spChg chg="mod">
          <ac:chgData name="O’Conner Hsu" userId="8f8d1b0aad27ab8f" providerId="LiveId" clId="{591D0C18-26CD-4317-81E5-5CECC2CC6AA9}" dt="2022-11-16T03:35:23.610" v="940" actId="1076"/>
          <ac:spMkLst>
            <pc:docMk/>
            <pc:sldMk cId="2003811109" sldId="262"/>
            <ac:spMk id="10" creationId="{44A3BED7-B254-E772-B16A-8A16B44F7E95}"/>
          </ac:spMkLst>
        </pc:spChg>
        <pc:picChg chg="mod modCrop">
          <ac:chgData name="O’Conner Hsu" userId="8f8d1b0aad27ab8f" providerId="LiveId" clId="{591D0C18-26CD-4317-81E5-5CECC2CC6AA9}" dt="2022-11-16T03:40:35.879" v="952" actId="1076"/>
          <ac:picMkLst>
            <pc:docMk/>
            <pc:sldMk cId="2003811109" sldId="262"/>
            <ac:picMk id="7" creationId="{2916E2DF-CB5F-DAC1-0C7A-F9F24DAAFF11}"/>
          </ac:picMkLst>
        </pc:picChg>
      </pc:sldChg>
      <pc:sldChg chg="modSp mod modClrScheme chgLayout">
        <pc:chgData name="O’Conner Hsu" userId="8f8d1b0aad27ab8f" providerId="LiveId" clId="{591D0C18-26CD-4317-81E5-5CECC2CC6AA9}" dt="2022-11-08T06:41:07.564" v="292" actId="20577"/>
        <pc:sldMkLst>
          <pc:docMk/>
          <pc:sldMk cId="791265213" sldId="263"/>
        </pc:sldMkLst>
        <pc:spChg chg="mod ord">
          <ac:chgData name="O’Conner Hsu" userId="8f8d1b0aad27ab8f" providerId="LiveId" clId="{591D0C18-26CD-4317-81E5-5CECC2CC6AA9}" dt="2022-11-08T06:40:10.624" v="246" actId="700"/>
          <ac:spMkLst>
            <pc:docMk/>
            <pc:sldMk cId="791265213" sldId="263"/>
            <ac:spMk id="4" creationId="{3090203D-8F1B-013F-589E-6608E453F990}"/>
          </ac:spMkLst>
        </pc:spChg>
        <pc:spChg chg="mod ord">
          <ac:chgData name="O’Conner Hsu" userId="8f8d1b0aad27ab8f" providerId="LiveId" clId="{591D0C18-26CD-4317-81E5-5CECC2CC6AA9}" dt="2022-11-08T06:41:07.564" v="292" actId="20577"/>
          <ac:spMkLst>
            <pc:docMk/>
            <pc:sldMk cId="791265213" sldId="263"/>
            <ac:spMk id="5" creationId="{1C2EA43D-83E6-CD61-A011-3BFA5CC63B56}"/>
          </ac:spMkLst>
        </pc:spChg>
      </pc:sldChg>
      <pc:sldChg chg="addSp delSp modSp add mod">
        <pc:chgData name="O’Conner Hsu" userId="8f8d1b0aad27ab8f" providerId="LiveId" clId="{591D0C18-26CD-4317-81E5-5CECC2CC6AA9}" dt="2022-11-16T03:27:26.246" v="810" actId="404"/>
        <pc:sldMkLst>
          <pc:docMk/>
          <pc:sldMk cId="4030975617" sldId="264"/>
        </pc:sldMkLst>
        <pc:spChg chg="mod">
          <ac:chgData name="O’Conner Hsu" userId="8f8d1b0aad27ab8f" providerId="LiveId" clId="{591D0C18-26CD-4317-81E5-5CECC2CC6AA9}" dt="2022-11-16T03:27:26.246" v="810" actId="404"/>
          <ac:spMkLst>
            <pc:docMk/>
            <pc:sldMk cId="4030975617" sldId="264"/>
            <ac:spMk id="2" creationId="{A310E3E9-7F60-9E17-B5CB-8AEEAFA8FBEE}"/>
          </ac:spMkLst>
        </pc:spChg>
        <pc:spChg chg="add mod">
          <ac:chgData name="O’Conner Hsu" userId="8f8d1b0aad27ab8f" providerId="LiveId" clId="{591D0C18-26CD-4317-81E5-5CECC2CC6AA9}" dt="2022-11-16T02:57:53.354" v="384" actId="1076"/>
          <ac:spMkLst>
            <pc:docMk/>
            <pc:sldMk cId="4030975617" sldId="264"/>
            <ac:spMk id="6" creationId="{18151CB3-0513-B9E7-339F-92920C0C3821}"/>
          </ac:spMkLst>
        </pc:spChg>
        <pc:spChg chg="add mod">
          <ac:chgData name="O’Conner Hsu" userId="8f8d1b0aad27ab8f" providerId="LiveId" clId="{591D0C18-26CD-4317-81E5-5CECC2CC6AA9}" dt="2022-11-16T02:58:10.733" v="388" actId="1076"/>
          <ac:spMkLst>
            <pc:docMk/>
            <pc:sldMk cId="4030975617" sldId="264"/>
            <ac:spMk id="7" creationId="{7FC6406A-BF2D-B98C-495D-AE5ABCBEBAF3}"/>
          </ac:spMkLst>
        </pc:spChg>
        <pc:spChg chg="add del mod">
          <ac:chgData name="O’Conner Hsu" userId="8f8d1b0aad27ab8f" providerId="LiveId" clId="{591D0C18-26CD-4317-81E5-5CECC2CC6AA9}" dt="2022-11-16T02:58:16.423" v="391"/>
          <ac:spMkLst>
            <pc:docMk/>
            <pc:sldMk cId="4030975617" sldId="264"/>
            <ac:spMk id="8" creationId="{E40B4833-03F9-3000-1486-5CEBAF785A1C}"/>
          </ac:spMkLst>
        </pc:spChg>
        <pc:spChg chg="add mod">
          <ac:chgData name="O’Conner Hsu" userId="8f8d1b0aad27ab8f" providerId="LiveId" clId="{591D0C18-26CD-4317-81E5-5CECC2CC6AA9}" dt="2022-11-16T02:59:12.498" v="480" actId="1076"/>
          <ac:spMkLst>
            <pc:docMk/>
            <pc:sldMk cId="4030975617" sldId="264"/>
            <ac:spMk id="9" creationId="{66EBFDFF-05C7-B686-60AA-0F2E4FA067FC}"/>
          </ac:spMkLst>
        </pc:spChg>
        <pc:grpChg chg="mod">
          <ac:chgData name="O’Conner Hsu" userId="8f8d1b0aad27ab8f" providerId="LiveId" clId="{591D0C18-26CD-4317-81E5-5CECC2CC6AA9}" dt="2022-11-16T03:12:12.857" v="615"/>
          <ac:grpSpMkLst>
            <pc:docMk/>
            <pc:sldMk cId="4030975617" sldId="264"/>
            <ac:grpSpMk id="12" creationId="{6F858D13-73FC-572F-F66B-43629EAD5F8C}"/>
          </ac:grpSpMkLst>
        </pc:grpChg>
        <pc:grpChg chg="mod">
          <ac:chgData name="O’Conner Hsu" userId="8f8d1b0aad27ab8f" providerId="LiveId" clId="{591D0C18-26CD-4317-81E5-5CECC2CC6AA9}" dt="2022-11-16T03:12:18.082" v="620"/>
          <ac:grpSpMkLst>
            <pc:docMk/>
            <pc:sldMk cId="4030975617" sldId="264"/>
            <ac:grpSpMk id="15" creationId="{8C23ED8B-D4AB-7D4E-E842-3E1F5360D69B}"/>
          </ac:grpSpMkLst>
        </pc:grpChg>
        <pc:grpChg chg="mod">
          <ac:chgData name="O’Conner Hsu" userId="8f8d1b0aad27ab8f" providerId="LiveId" clId="{591D0C18-26CD-4317-81E5-5CECC2CC6AA9}" dt="2022-11-16T03:12:20.549" v="623"/>
          <ac:grpSpMkLst>
            <pc:docMk/>
            <pc:sldMk cId="4030975617" sldId="264"/>
            <ac:grpSpMk id="18" creationId="{805A4DAB-A8EB-38B5-351B-56B29B80B8E7}"/>
          </ac:grpSpMkLst>
        </pc:grpChg>
        <pc:grpChg chg="mod">
          <ac:chgData name="O’Conner Hsu" userId="8f8d1b0aad27ab8f" providerId="LiveId" clId="{591D0C18-26CD-4317-81E5-5CECC2CC6AA9}" dt="2022-11-16T03:12:25.144" v="631"/>
          <ac:grpSpMkLst>
            <pc:docMk/>
            <pc:sldMk cId="4030975617" sldId="264"/>
            <ac:grpSpMk id="26" creationId="{B3E67EAC-FA80-1F6B-727E-2DD2AEA9006F}"/>
          </ac:grpSpMkLst>
        </pc:grpChg>
        <pc:grpChg chg="del mod">
          <ac:chgData name="O’Conner Hsu" userId="8f8d1b0aad27ab8f" providerId="LiveId" clId="{591D0C18-26CD-4317-81E5-5CECC2CC6AA9}" dt="2022-11-16T03:12:35.598" v="653"/>
          <ac:grpSpMkLst>
            <pc:docMk/>
            <pc:sldMk cId="4030975617" sldId="264"/>
            <ac:grpSpMk id="40" creationId="{D9101781-5A63-729A-E220-5026C8020806}"/>
          </ac:grpSpMkLst>
        </pc:grpChg>
        <pc:grpChg chg="mod">
          <ac:chgData name="O’Conner Hsu" userId="8f8d1b0aad27ab8f" providerId="LiveId" clId="{591D0C18-26CD-4317-81E5-5CECC2CC6AA9}" dt="2022-11-16T03:12:35.598" v="653"/>
          <ac:grpSpMkLst>
            <pc:docMk/>
            <pc:sldMk cId="4030975617" sldId="264"/>
            <ac:grpSpMk id="47" creationId="{87E8D42F-7EDF-52E6-AD9A-1B72B348A5FA}"/>
          </ac:grpSpMkLst>
        </pc:grpChg>
        <pc:grpChg chg="mod">
          <ac:chgData name="O’Conner Hsu" userId="8f8d1b0aad27ab8f" providerId="LiveId" clId="{591D0C18-26CD-4317-81E5-5CECC2CC6AA9}" dt="2022-11-16T03:12:41.405" v="662"/>
          <ac:grpSpMkLst>
            <pc:docMk/>
            <pc:sldMk cId="4030975617" sldId="264"/>
            <ac:grpSpMk id="56" creationId="{78AAF91C-6C6F-783E-3D57-504CEEF49579}"/>
          </ac:grpSpMkLst>
        </pc:grpChg>
        <pc:picChg chg="add mod">
          <ac:chgData name="O’Conner Hsu" userId="8f8d1b0aad27ab8f" providerId="LiveId" clId="{591D0C18-26CD-4317-81E5-5CECC2CC6AA9}" dt="2022-11-16T02:56:59.065" v="327" actId="1076"/>
          <ac:picMkLst>
            <pc:docMk/>
            <pc:sldMk cId="4030975617" sldId="264"/>
            <ac:picMk id="4" creationId="{CCF7E7EC-4C02-4E82-96AA-545BC679D60D}"/>
          </ac:picMkLst>
        </pc:picChg>
        <pc:picChg chg="del">
          <ac:chgData name="O’Conner Hsu" userId="8f8d1b0aad27ab8f" providerId="LiveId" clId="{591D0C18-26CD-4317-81E5-5CECC2CC6AA9}" dt="2022-11-16T02:56:33.436" v="322" actId="478"/>
          <ac:picMkLst>
            <pc:docMk/>
            <pc:sldMk cId="4030975617" sldId="264"/>
            <ac:picMk id="5" creationId="{78382E52-A56A-9CBE-DCB0-BBE05D97BE5D}"/>
          </ac:picMkLst>
        </pc:picChg>
        <pc:inkChg chg="add del">
          <ac:chgData name="O’Conner Hsu" userId="8f8d1b0aad27ab8f" providerId="LiveId" clId="{591D0C18-26CD-4317-81E5-5CECC2CC6AA9}" dt="2022-11-16T03:12:02.498" v="610" actId="9405"/>
          <ac:inkMkLst>
            <pc:docMk/>
            <pc:sldMk cId="4030975617" sldId="264"/>
            <ac:inkMk id="3" creationId="{CC80CE22-0CB4-9719-6D7F-35C2E5F51D07}"/>
          </ac:inkMkLst>
        </pc:inkChg>
        <pc:inkChg chg="add del">
          <ac:chgData name="O’Conner Hsu" userId="8f8d1b0aad27ab8f" providerId="LiveId" clId="{591D0C18-26CD-4317-81E5-5CECC2CC6AA9}" dt="2022-11-16T03:12:00.929" v="609" actId="9405"/>
          <ac:inkMkLst>
            <pc:docMk/>
            <pc:sldMk cId="4030975617" sldId="264"/>
            <ac:inkMk id="5" creationId="{2513A7AA-BFDD-4C68-E381-A5633643187B}"/>
          </ac:inkMkLst>
        </pc:inkChg>
        <pc:inkChg chg="add del">
          <ac:chgData name="O’Conner Hsu" userId="8f8d1b0aad27ab8f" providerId="LiveId" clId="{591D0C18-26CD-4317-81E5-5CECC2CC6AA9}" dt="2022-11-16T03:12:08.891" v="612" actId="9405"/>
          <ac:inkMkLst>
            <pc:docMk/>
            <pc:sldMk cId="4030975617" sldId="264"/>
            <ac:inkMk id="8" creationId="{C5813755-8211-E9F2-C27C-6C5D924AE8E8}"/>
          </ac:inkMkLst>
        </pc:inkChg>
        <pc:inkChg chg="add mod">
          <ac:chgData name="O’Conner Hsu" userId="8f8d1b0aad27ab8f" providerId="LiveId" clId="{591D0C18-26CD-4317-81E5-5CECC2CC6AA9}" dt="2022-11-16T03:12:12.857" v="615"/>
          <ac:inkMkLst>
            <pc:docMk/>
            <pc:sldMk cId="4030975617" sldId="264"/>
            <ac:inkMk id="10" creationId="{17F93CCC-AB79-DC8F-6A43-59D2CF6F4C0C}"/>
          </ac:inkMkLst>
        </pc:inkChg>
        <pc:inkChg chg="add mod">
          <ac:chgData name="O’Conner Hsu" userId="8f8d1b0aad27ab8f" providerId="LiveId" clId="{591D0C18-26CD-4317-81E5-5CECC2CC6AA9}" dt="2022-11-16T03:12:12.857" v="615"/>
          <ac:inkMkLst>
            <pc:docMk/>
            <pc:sldMk cId="4030975617" sldId="264"/>
            <ac:inkMk id="11" creationId="{E4E9904F-E2D5-EC86-C0D8-D647DB926722}"/>
          </ac:inkMkLst>
        </pc:inkChg>
        <pc:inkChg chg="add mod">
          <ac:chgData name="O’Conner Hsu" userId="8f8d1b0aad27ab8f" providerId="LiveId" clId="{591D0C18-26CD-4317-81E5-5CECC2CC6AA9}" dt="2022-11-16T03:12:20.549" v="623"/>
          <ac:inkMkLst>
            <pc:docMk/>
            <pc:sldMk cId="4030975617" sldId="264"/>
            <ac:inkMk id="13" creationId="{A5F2AF4E-96DB-2330-A2C1-0D52B42F6C01}"/>
          </ac:inkMkLst>
        </pc:inkChg>
        <pc:inkChg chg="add del mod">
          <ac:chgData name="O’Conner Hsu" userId="8f8d1b0aad27ab8f" providerId="LiveId" clId="{591D0C18-26CD-4317-81E5-5CECC2CC6AA9}" dt="2022-11-16T03:12:18.082" v="620"/>
          <ac:inkMkLst>
            <pc:docMk/>
            <pc:sldMk cId="4030975617" sldId="264"/>
            <ac:inkMk id="14" creationId="{FD053F2F-56E6-4B67-576F-B0471EB5F02D}"/>
          </ac:inkMkLst>
        </pc:inkChg>
        <pc:inkChg chg="add mod">
          <ac:chgData name="O’Conner Hsu" userId="8f8d1b0aad27ab8f" providerId="LiveId" clId="{591D0C18-26CD-4317-81E5-5CECC2CC6AA9}" dt="2022-11-16T03:12:20.549" v="623"/>
          <ac:inkMkLst>
            <pc:docMk/>
            <pc:sldMk cId="4030975617" sldId="264"/>
            <ac:inkMk id="16" creationId="{ACE53B22-3166-E0B9-9204-61A56A57FE66}"/>
          </ac:inkMkLst>
        </pc:inkChg>
        <pc:inkChg chg="add mod">
          <ac:chgData name="O’Conner Hsu" userId="8f8d1b0aad27ab8f" providerId="LiveId" clId="{591D0C18-26CD-4317-81E5-5CECC2CC6AA9}" dt="2022-11-16T03:12:20.549" v="623"/>
          <ac:inkMkLst>
            <pc:docMk/>
            <pc:sldMk cId="4030975617" sldId="264"/>
            <ac:inkMk id="17" creationId="{DAEBDD1E-7418-1C5D-AD2E-41B72AEBB9D9}"/>
          </ac:inkMkLst>
        </pc:inkChg>
        <pc:inkChg chg="add mod">
          <ac:chgData name="O’Conner Hsu" userId="8f8d1b0aad27ab8f" providerId="LiveId" clId="{591D0C18-26CD-4317-81E5-5CECC2CC6AA9}" dt="2022-11-16T03:12:25.144" v="631"/>
          <ac:inkMkLst>
            <pc:docMk/>
            <pc:sldMk cId="4030975617" sldId="264"/>
            <ac:inkMk id="19" creationId="{BB756EDD-F389-5835-D177-F86E0A55580B}"/>
          </ac:inkMkLst>
        </pc:inkChg>
        <pc:inkChg chg="add mod">
          <ac:chgData name="O’Conner Hsu" userId="8f8d1b0aad27ab8f" providerId="LiveId" clId="{591D0C18-26CD-4317-81E5-5CECC2CC6AA9}" dt="2022-11-16T03:12:25.144" v="631"/>
          <ac:inkMkLst>
            <pc:docMk/>
            <pc:sldMk cId="4030975617" sldId="264"/>
            <ac:inkMk id="20" creationId="{C293005E-4CE6-5CE5-0F9C-B04AD5D5A86F}"/>
          </ac:inkMkLst>
        </pc:inkChg>
        <pc:inkChg chg="add mod">
          <ac:chgData name="O’Conner Hsu" userId="8f8d1b0aad27ab8f" providerId="LiveId" clId="{591D0C18-26CD-4317-81E5-5CECC2CC6AA9}" dt="2022-11-16T03:12:25.144" v="631"/>
          <ac:inkMkLst>
            <pc:docMk/>
            <pc:sldMk cId="4030975617" sldId="264"/>
            <ac:inkMk id="21" creationId="{D1014E35-ED1D-9C7B-CEFD-E0CA5D4EC805}"/>
          </ac:inkMkLst>
        </pc:inkChg>
        <pc:inkChg chg="add mod">
          <ac:chgData name="O’Conner Hsu" userId="8f8d1b0aad27ab8f" providerId="LiveId" clId="{591D0C18-26CD-4317-81E5-5CECC2CC6AA9}" dt="2022-11-16T03:12:25.144" v="631"/>
          <ac:inkMkLst>
            <pc:docMk/>
            <pc:sldMk cId="4030975617" sldId="264"/>
            <ac:inkMk id="22" creationId="{75448635-6CD8-97AF-9C02-594D5876CF33}"/>
          </ac:inkMkLst>
        </pc:inkChg>
        <pc:inkChg chg="add mod">
          <ac:chgData name="O’Conner Hsu" userId="8f8d1b0aad27ab8f" providerId="LiveId" clId="{591D0C18-26CD-4317-81E5-5CECC2CC6AA9}" dt="2022-11-16T03:12:25.144" v="631"/>
          <ac:inkMkLst>
            <pc:docMk/>
            <pc:sldMk cId="4030975617" sldId="264"/>
            <ac:inkMk id="23" creationId="{9C0F9E94-657E-AB99-9460-7ECF7E826333}"/>
          </ac:inkMkLst>
        </pc:inkChg>
        <pc:inkChg chg="add mod">
          <ac:chgData name="O’Conner Hsu" userId="8f8d1b0aad27ab8f" providerId="LiveId" clId="{591D0C18-26CD-4317-81E5-5CECC2CC6AA9}" dt="2022-11-16T03:12:25.144" v="631"/>
          <ac:inkMkLst>
            <pc:docMk/>
            <pc:sldMk cId="4030975617" sldId="264"/>
            <ac:inkMk id="24" creationId="{4F21CBD1-159F-1D8A-D944-C788CE63A628}"/>
          </ac:inkMkLst>
        </pc:inkChg>
        <pc:inkChg chg="add mod">
          <ac:chgData name="O’Conner Hsu" userId="8f8d1b0aad27ab8f" providerId="LiveId" clId="{591D0C18-26CD-4317-81E5-5CECC2CC6AA9}" dt="2022-11-16T03:12:25.144" v="631"/>
          <ac:inkMkLst>
            <pc:docMk/>
            <pc:sldMk cId="4030975617" sldId="264"/>
            <ac:inkMk id="25" creationId="{E7365F6F-1285-E816-8E17-1E41FD6B4176}"/>
          </ac:inkMkLst>
        </pc:inkChg>
        <pc:inkChg chg="add del">
          <ac:chgData name="O’Conner Hsu" userId="8f8d1b0aad27ab8f" providerId="LiveId" clId="{591D0C18-26CD-4317-81E5-5CECC2CC6AA9}" dt="2022-11-16T03:12:26.193" v="633" actId="9405"/>
          <ac:inkMkLst>
            <pc:docMk/>
            <pc:sldMk cId="4030975617" sldId="264"/>
            <ac:inkMk id="27" creationId="{CA361C52-AD88-A5DB-2BC2-DFFC5B66E4F0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28" creationId="{E82BBC98-6526-091A-EFFE-164637984AAA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29" creationId="{95E3EC23-27E2-3273-8070-1816E4DD50E7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30" creationId="{49D57986-7BAF-7E24-799F-CE67E60EDBF0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31" creationId="{6E2FFE0C-B37F-B47C-26B1-D3D1671BB65C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32" creationId="{4DC87BF8-0157-7FD9-C2AE-AF96F164072E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33" creationId="{6CE203EE-192A-3FA5-D956-C11F0C1E7028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34" creationId="{75CAFD45-F6BB-6F7A-E586-DC5028CEB96F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35" creationId="{8745A44A-D93A-527E-E33B-C06EE95B74DF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36" creationId="{1BD10022-C6A0-3360-C9F8-3A92C2D40A7B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37" creationId="{66560EA4-CEF2-6F2F-50E2-5E7C6BB43A6A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38" creationId="{997A2207-B97E-C997-37DB-0B5C2B3D952A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39" creationId="{98411F61-0B4C-5469-6842-42CCE5C41716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41" creationId="{485146DE-F397-9356-FB63-F50DD2C283FA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42" creationId="{94786CF2-70B4-A77B-D2A6-A2C5619AFCA7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43" creationId="{3845F671-DDB7-927C-A9F4-7ABF6B473F9C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44" creationId="{339260B0-7CC3-E053-61DE-DA1385EDEF4D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45" creationId="{FB65DC8F-0FEC-D858-3FAE-F28E7139FB6E}"/>
          </ac:inkMkLst>
        </pc:inkChg>
        <pc:inkChg chg="add mod">
          <ac:chgData name="O’Conner Hsu" userId="8f8d1b0aad27ab8f" providerId="LiveId" clId="{591D0C18-26CD-4317-81E5-5CECC2CC6AA9}" dt="2022-11-16T03:12:35.598" v="653"/>
          <ac:inkMkLst>
            <pc:docMk/>
            <pc:sldMk cId="4030975617" sldId="264"/>
            <ac:inkMk id="46" creationId="{AC3AE813-8CAE-0840-3746-8639D212F432}"/>
          </ac:inkMkLst>
        </pc:inkChg>
        <pc:inkChg chg="add mod">
          <ac:chgData name="O’Conner Hsu" userId="8f8d1b0aad27ab8f" providerId="LiveId" clId="{591D0C18-26CD-4317-81E5-5CECC2CC6AA9}" dt="2022-11-16T03:12:41.405" v="662"/>
          <ac:inkMkLst>
            <pc:docMk/>
            <pc:sldMk cId="4030975617" sldId="264"/>
            <ac:inkMk id="48" creationId="{B8F2429F-BDE0-D916-6E30-E456BCACC3CA}"/>
          </ac:inkMkLst>
        </pc:inkChg>
        <pc:inkChg chg="add mod">
          <ac:chgData name="O’Conner Hsu" userId="8f8d1b0aad27ab8f" providerId="LiveId" clId="{591D0C18-26CD-4317-81E5-5CECC2CC6AA9}" dt="2022-11-16T03:12:41.405" v="662"/>
          <ac:inkMkLst>
            <pc:docMk/>
            <pc:sldMk cId="4030975617" sldId="264"/>
            <ac:inkMk id="49" creationId="{C69C3DD1-BA2D-3CD1-B045-7F8846E7D87E}"/>
          </ac:inkMkLst>
        </pc:inkChg>
        <pc:inkChg chg="add mod">
          <ac:chgData name="O’Conner Hsu" userId="8f8d1b0aad27ab8f" providerId="LiveId" clId="{591D0C18-26CD-4317-81E5-5CECC2CC6AA9}" dt="2022-11-16T03:12:41.405" v="662"/>
          <ac:inkMkLst>
            <pc:docMk/>
            <pc:sldMk cId="4030975617" sldId="264"/>
            <ac:inkMk id="50" creationId="{9E6F5DF9-3C82-E91B-DC7E-2012A6395F26}"/>
          </ac:inkMkLst>
        </pc:inkChg>
        <pc:inkChg chg="add mod">
          <ac:chgData name="O’Conner Hsu" userId="8f8d1b0aad27ab8f" providerId="LiveId" clId="{591D0C18-26CD-4317-81E5-5CECC2CC6AA9}" dt="2022-11-16T03:12:41.405" v="662"/>
          <ac:inkMkLst>
            <pc:docMk/>
            <pc:sldMk cId="4030975617" sldId="264"/>
            <ac:inkMk id="51" creationId="{E587F1C6-E6F1-8947-7783-C1AF1784D368}"/>
          </ac:inkMkLst>
        </pc:inkChg>
        <pc:inkChg chg="add mod">
          <ac:chgData name="O’Conner Hsu" userId="8f8d1b0aad27ab8f" providerId="LiveId" clId="{591D0C18-26CD-4317-81E5-5CECC2CC6AA9}" dt="2022-11-16T03:12:41.405" v="662"/>
          <ac:inkMkLst>
            <pc:docMk/>
            <pc:sldMk cId="4030975617" sldId="264"/>
            <ac:inkMk id="52" creationId="{C18E271B-ECB8-AA83-759D-60D6B0DCD325}"/>
          </ac:inkMkLst>
        </pc:inkChg>
        <pc:inkChg chg="add mod">
          <ac:chgData name="O’Conner Hsu" userId="8f8d1b0aad27ab8f" providerId="LiveId" clId="{591D0C18-26CD-4317-81E5-5CECC2CC6AA9}" dt="2022-11-16T03:12:41.405" v="662"/>
          <ac:inkMkLst>
            <pc:docMk/>
            <pc:sldMk cId="4030975617" sldId="264"/>
            <ac:inkMk id="53" creationId="{ECC7EB26-0273-F4F5-3E84-EB580AFA8163}"/>
          </ac:inkMkLst>
        </pc:inkChg>
        <pc:inkChg chg="add mod">
          <ac:chgData name="O’Conner Hsu" userId="8f8d1b0aad27ab8f" providerId="LiveId" clId="{591D0C18-26CD-4317-81E5-5CECC2CC6AA9}" dt="2022-11-16T03:12:41.405" v="662"/>
          <ac:inkMkLst>
            <pc:docMk/>
            <pc:sldMk cId="4030975617" sldId="264"/>
            <ac:inkMk id="54" creationId="{69A2F18D-68CB-7368-7A2C-413CF938836D}"/>
          </ac:inkMkLst>
        </pc:inkChg>
        <pc:inkChg chg="add mod">
          <ac:chgData name="O’Conner Hsu" userId="8f8d1b0aad27ab8f" providerId="LiveId" clId="{591D0C18-26CD-4317-81E5-5CECC2CC6AA9}" dt="2022-11-16T03:12:41.405" v="662"/>
          <ac:inkMkLst>
            <pc:docMk/>
            <pc:sldMk cId="4030975617" sldId="264"/>
            <ac:inkMk id="55" creationId="{DF2162A2-66F7-9959-3AEE-BC80697CE334}"/>
          </ac:inkMkLst>
        </pc:inkChg>
      </pc:sldChg>
      <pc:sldChg chg="addSp delSp modSp new mod modClrScheme chgLayout">
        <pc:chgData name="O’Conner Hsu" userId="8f8d1b0aad27ab8f" providerId="LiveId" clId="{591D0C18-26CD-4317-81E5-5CECC2CC6AA9}" dt="2022-11-16T03:25:39.178" v="703" actId="20577"/>
        <pc:sldMkLst>
          <pc:docMk/>
          <pc:sldMk cId="2675532177" sldId="265"/>
        </pc:sldMkLst>
        <pc:spChg chg="del mod ord">
          <ac:chgData name="O’Conner Hsu" userId="8f8d1b0aad27ab8f" providerId="LiveId" clId="{591D0C18-26CD-4317-81E5-5CECC2CC6AA9}" dt="2022-11-16T03:25:28.310" v="664" actId="700"/>
          <ac:spMkLst>
            <pc:docMk/>
            <pc:sldMk cId="2675532177" sldId="265"/>
            <ac:spMk id="2" creationId="{80736D61-B965-640C-EE50-EE84727B4BB4}"/>
          </ac:spMkLst>
        </pc:spChg>
        <pc:spChg chg="del mod ord">
          <ac:chgData name="O’Conner Hsu" userId="8f8d1b0aad27ab8f" providerId="LiveId" clId="{591D0C18-26CD-4317-81E5-5CECC2CC6AA9}" dt="2022-11-16T03:25:28.310" v="664" actId="700"/>
          <ac:spMkLst>
            <pc:docMk/>
            <pc:sldMk cId="2675532177" sldId="265"/>
            <ac:spMk id="3" creationId="{888F63A8-6539-B442-BBB5-1AC3191D089F}"/>
          </ac:spMkLst>
        </pc:spChg>
        <pc:spChg chg="add mod ord">
          <ac:chgData name="O’Conner Hsu" userId="8f8d1b0aad27ab8f" providerId="LiveId" clId="{591D0C18-26CD-4317-81E5-5CECC2CC6AA9}" dt="2022-11-16T03:25:39.178" v="703" actId="20577"/>
          <ac:spMkLst>
            <pc:docMk/>
            <pc:sldMk cId="2675532177" sldId="265"/>
            <ac:spMk id="4" creationId="{390A6327-4CBF-D5E9-F898-E9E9C9398E97}"/>
          </ac:spMkLst>
        </pc:spChg>
        <pc:spChg chg="add mod ord">
          <ac:chgData name="O’Conner Hsu" userId="8f8d1b0aad27ab8f" providerId="LiveId" clId="{591D0C18-26CD-4317-81E5-5CECC2CC6AA9}" dt="2022-11-16T03:25:28.310" v="664" actId="700"/>
          <ac:spMkLst>
            <pc:docMk/>
            <pc:sldMk cId="2675532177" sldId="265"/>
            <ac:spMk id="5" creationId="{768AA96E-5B92-A31E-68B2-FCD6461765B5}"/>
          </ac:spMkLst>
        </pc:spChg>
      </pc:sldChg>
      <pc:sldChg chg="addSp delSp modSp new mod ord modClrScheme chgLayout">
        <pc:chgData name="O’Conner Hsu" userId="8f8d1b0aad27ab8f" providerId="LiveId" clId="{591D0C18-26CD-4317-81E5-5CECC2CC6AA9}" dt="2022-11-16T03:26:11.391" v="742" actId="20577"/>
        <pc:sldMkLst>
          <pc:docMk/>
          <pc:sldMk cId="4195746030" sldId="266"/>
        </pc:sldMkLst>
        <pc:spChg chg="del mod ord">
          <ac:chgData name="O’Conner Hsu" userId="8f8d1b0aad27ab8f" providerId="LiveId" clId="{591D0C18-26CD-4317-81E5-5CECC2CC6AA9}" dt="2022-11-16T03:25:59.037" v="707" actId="700"/>
          <ac:spMkLst>
            <pc:docMk/>
            <pc:sldMk cId="4195746030" sldId="266"/>
            <ac:spMk id="2" creationId="{4230D0E1-62FE-CDF7-9835-3FE578A30122}"/>
          </ac:spMkLst>
        </pc:spChg>
        <pc:spChg chg="del mod ord">
          <ac:chgData name="O’Conner Hsu" userId="8f8d1b0aad27ab8f" providerId="LiveId" clId="{591D0C18-26CD-4317-81E5-5CECC2CC6AA9}" dt="2022-11-16T03:25:59.037" v="707" actId="700"/>
          <ac:spMkLst>
            <pc:docMk/>
            <pc:sldMk cId="4195746030" sldId="266"/>
            <ac:spMk id="3" creationId="{A9F2B76E-115D-7DD7-7746-17D618A39320}"/>
          </ac:spMkLst>
        </pc:spChg>
        <pc:spChg chg="add mod ord">
          <ac:chgData name="O’Conner Hsu" userId="8f8d1b0aad27ab8f" providerId="LiveId" clId="{591D0C18-26CD-4317-81E5-5CECC2CC6AA9}" dt="2022-11-16T03:26:11.391" v="742" actId="20577"/>
          <ac:spMkLst>
            <pc:docMk/>
            <pc:sldMk cId="4195746030" sldId="266"/>
            <ac:spMk id="4" creationId="{0137E2D8-7A64-BC58-E3C5-A28525329488}"/>
          </ac:spMkLst>
        </pc:spChg>
        <pc:spChg chg="add mod ord">
          <ac:chgData name="O’Conner Hsu" userId="8f8d1b0aad27ab8f" providerId="LiveId" clId="{591D0C18-26CD-4317-81E5-5CECC2CC6AA9}" dt="2022-11-16T03:25:59.037" v="707" actId="700"/>
          <ac:spMkLst>
            <pc:docMk/>
            <pc:sldMk cId="4195746030" sldId="266"/>
            <ac:spMk id="5" creationId="{C984FC5E-E238-E868-6619-C3D1127CEE76}"/>
          </ac:spMkLst>
        </pc:spChg>
      </pc:sldChg>
      <pc:sldChg chg="modSp add mod">
        <pc:chgData name="O’Conner Hsu" userId="8f8d1b0aad27ab8f" providerId="LiveId" clId="{591D0C18-26CD-4317-81E5-5CECC2CC6AA9}" dt="2022-11-16T03:28:35.417" v="834" actId="1076"/>
        <pc:sldMkLst>
          <pc:docMk/>
          <pc:sldMk cId="95181358" sldId="267"/>
        </pc:sldMkLst>
        <pc:spChg chg="mod">
          <ac:chgData name="O’Conner Hsu" userId="8f8d1b0aad27ab8f" providerId="LiveId" clId="{591D0C18-26CD-4317-81E5-5CECC2CC6AA9}" dt="2022-11-16T03:28:24.104" v="830" actId="20577"/>
          <ac:spMkLst>
            <pc:docMk/>
            <pc:sldMk cId="95181358" sldId="267"/>
            <ac:spMk id="2" creationId="{8D7F9A5A-AB57-E1D4-9F0B-DE240D16E543}"/>
          </ac:spMkLst>
        </pc:spChg>
        <pc:spChg chg="mod">
          <ac:chgData name="O’Conner Hsu" userId="8f8d1b0aad27ab8f" providerId="LiveId" clId="{591D0C18-26CD-4317-81E5-5CECC2CC6AA9}" dt="2022-11-16T03:28:31.865" v="833" actId="14100"/>
          <ac:spMkLst>
            <pc:docMk/>
            <pc:sldMk cId="95181358" sldId="267"/>
            <ac:spMk id="6" creationId="{DACF311A-85E2-8A70-7DCB-6628FBD6B2D9}"/>
          </ac:spMkLst>
        </pc:spChg>
        <pc:spChg chg="mod">
          <ac:chgData name="O’Conner Hsu" userId="8f8d1b0aad27ab8f" providerId="LiveId" clId="{591D0C18-26CD-4317-81E5-5CECC2CC6AA9}" dt="2022-11-16T03:28:35.417" v="834" actId="1076"/>
          <ac:spMkLst>
            <pc:docMk/>
            <pc:sldMk cId="95181358" sldId="267"/>
            <ac:spMk id="7" creationId="{FA1AADAF-B7CC-F9A5-4C26-1082FDEE30DC}"/>
          </ac:spMkLst>
        </pc:spChg>
      </pc:sldChg>
      <pc:sldChg chg="addSp delSp modSp new mod ord">
        <pc:chgData name="O’Conner Hsu" userId="8f8d1b0aad27ab8f" providerId="LiveId" clId="{591D0C18-26CD-4317-81E5-5CECC2CC6AA9}" dt="2022-11-16T05:57:04.629" v="1277"/>
        <pc:sldMkLst>
          <pc:docMk/>
          <pc:sldMk cId="2939541824" sldId="268"/>
        </pc:sldMkLst>
        <pc:spChg chg="mod">
          <ac:chgData name="O’Conner Hsu" userId="8f8d1b0aad27ab8f" providerId="LiveId" clId="{591D0C18-26CD-4317-81E5-5CECC2CC6AA9}" dt="2022-11-16T05:43:10.156" v="980" actId="20577"/>
          <ac:spMkLst>
            <pc:docMk/>
            <pc:sldMk cId="2939541824" sldId="268"/>
            <ac:spMk id="2" creationId="{C2638C4E-AEAF-0527-CEDD-49D5E070A5A3}"/>
          </ac:spMkLst>
        </pc:spChg>
        <pc:spChg chg="del">
          <ac:chgData name="O’Conner Hsu" userId="8f8d1b0aad27ab8f" providerId="LiveId" clId="{591D0C18-26CD-4317-81E5-5CECC2CC6AA9}" dt="2022-11-16T05:43:15.287" v="983" actId="478"/>
          <ac:spMkLst>
            <pc:docMk/>
            <pc:sldMk cId="2939541824" sldId="268"/>
            <ac:spMk id="3" creationId="{02A6BEB5-EFEC-F03D-3569-43CFEDE71CF2}"/>
          </ac:spMkLst>
        </pc:spChg>
        <pc:grpChg chg="mod">
          <ac:chgData name="O’Conner Hsu" userId="8f8d1b0aad27ab8f" providerId="LiveId" clId="{591D0C18-26CD-4317-81E5-5CECC2CC6AA9}" dt="2022-11-16T05:43:37.433" v="995"/>
          <ac:grpSpMkLst>
            <pc:docMk/>
            <pc:sldMk cId="2939541824" sldId="268"/>
            <ac:grpSpMk id="9" creationId="{E38FE558-0EC2-2172-8F36-2607F3A484F7}"/>
          </ac:grpSpMkLst>
        </pc:grpChg>
        <pc:grpChg chg="mod">
          <ac:chgData name="O’Conner Hsu" userId="8f8d1b0aad27ab8f" providerId="LiveId" clId="{591D0C18-26CD-4317-81E5-5CECC2CC6AA9}" dt="2022-11-16T05:43:41.785" v="999"/>
          <ac:grpSpMkLst>
            <pc:docMk/>
            <pc:sldMk cId="2939541824" sldId="268"/>
            <ac:grpSpMk id="12" creationId="{F59A13AB-025C-9A14-FFA6-24F8DABE5FC3}"/>
          </ac:grpSpMkLst>
        </pc:grpChg>
        <pc:grpChg chg="mod">
          <ac:chgData name="O’Conner Hsu" userId="8f8d1b0aad27ab8f" providerId="LiveId" clId="{591D0C18-26CD-4317-81E5-5CECC2CC6AA9}" dt="2022-11-16T05:43:56.129" v="1006"/>
          <ac:grpSpMkLst>
            <pc:docMk/>
            <pc:sldMk cId="2939541824" sldId="268"/>
            <ac:grpSpMk id="17" creationId="{37EFD700-F2AD-F7FC-7D73-644093943FD6}"/>
          </ac:grpSpMkLst>
        </pc:grpChg>
        <pc:picChg chg="add mod">
          <ac:chgData name="O’Conner Hsu" userId="8f8d1b0aad27ab8f" providerId="LiveId" clId="{591D0C18-26CD-4317-81E5-5CECC2CC6AA9}" dt="2022-11-16T05:44:34.109" v="1013" actId="1076"/>
          <ac:picMkLst>
            <pc:docMk/>
            <pc:sldMk cId="2939541824" sldId="268"/>
            <ac:picMk id="5" creationId="{347F7564-A291-C615-10B6-33001C8C3C49}"/>
          </ac:picMkLst>
        </pc:picChg>
        <pc:picChg chg="add del mod">
          <ac:chgData name="O’Conner Hsu" userId="8f8d1b0aad27ab8f" providerId="LiveId" clId="{591D0C18-26CD-4317-81E5-5CECC2CC6AA9}" dt="2022-11-16T05:45:41.005" v="1017" actId="21"/>
          <ac:picMkLst>
            <pc:docMk/>
            <pc:sldMk cId="2939541824" sldId="268"/>
            <ac:picMk id="21" creationId="{B12817AE-7A81-8094-68CD-66B80B64DD23}"/>
          </ac:picMkLst>
        </pc:picChg>
        <pc:inkChg chg="add">
          <ac:chgData name="O’Conner Hsu" userId="8f8d1b0aad27ab8f" providerId="LiveId" clId="{591D0C18-26CD-4317-81E5-5CECC2CC6AA9}" dt="2022-11-16T05:43:34.940" v="990" actId="9405"/>
          <ac:inkMkLst>
            <pc:docMk/>
            <pc:sldMk cId="2939541824" sldId="268"/>
            <ac:inkMk id="6" creationId="{51B0C549-F6F0-4C6E-69DC-3142AA581021}"/>
          </ac:inkMkLst>
        </pc:inkChg>
        <pc:inkChg chg="add del mod">
          <ac:chgData name="O’Conner Hsu" userId="8f8d1b0aad27ab8f" providerId="LiveId" clId="{591D0C18-26CD-4317-81E5-5CECC2CC6AA9}" dt="2022-11-16T05:43:38.904" v="996" actId="9405"/>
          <ac:inkMkLst>
            <pc:docMk/>
            <pc:sldMk cId="2939541824" sldId="268"/>
            <ac:inkMk id="7" creationId="{AED13BCE-9C70-DF28-4E15-0F9C0C287769}"/>
          </ac:inkMkLst>
        </pc:inkChg>
        <pc:inkChg chg="add del mod">
          <ac:chgData name="O’Conner Hsu" userId="8f8d1b0aad27ab8f" providerId="LiveId" clId="{591D0C18-26CD-4317-81E5-5CECC2CC6AA9}" dt="2022-11-16T05:43:37.433" v="995"/>
          <ac:inkMkLst>
            <pc:docMk/>
            <pc:sldMk cId="2939541824" sldId="268"/>
            <ac:inkMk id="8" creationId="{A52CABEB-713F-AAD0-0287-170E42D1AC8D}"/>
          </ac:inkMkLst>
        </pc:inkChg>
        <pc:inkChg chg="add mod">
          <ac:chgData name="O’Conner Hsu" userId="8f8d1b0aad27ab8f" providerId="LiveId" clId="{591D0C18-26CD-4317-81E5-5CECC2CC6AA9}" dt="2022-11-16T05:43:41.785" v="999"/>
          <ac:inkMkLst>
            <pc:docMk/>
            <pc:sldMk cId="2939541824" sldId="268"/>
            <ac:inkMk id="10" creationId="{0C2D8438-8C2C-77F0-D342-FF80E66C18CB}"/>
          </ac:inkMkLst>
        </pc:inkChg>
        <pc:inkChg chg="add mod">
          <ac:chgData name="O’Conner Hsu" userId="8f8d1b0aad27ab8f" providerId="LiveId" clId="{591D0C18-26CD-4317-81E5-5CECC2CC6AA9}" dt="2022-11-16T05:43:41.785" v="999"/>
          <ac:inkMkLst>
            <pc:docMk/>
            <pc:sldMk cId="2939541824" sldId="268"/>
            <ac:inkMk id="11" creationId="{51B4C296-3E02-786B-65F4-6704F03EC3A4}"/>
          </ac:inkMkLst>
        </pc:inkChg>
        <pc:inkChg chg="add">
          <ac:chgData name="O’Conner Hsu" userId="8f8d1b0aad27ab8f" providerId="LiveId" clId="{591D0C18-26CD-4317-81E5-5CECC2CC6AA9}" dt="2022-11-16T05:43:47.153" v="1000" actId="9405"/>
          <ac:inkMkLst>
            <pc:docMk/>
            <pc:sldMk cId="2939541824" sldId="268"/>
            <ac:inkMk id="13" creationId="{8EEB24F0-FEC7-01AC-760B-B347C165B1DE}"/>
          </ac:inkMkLst>
        </pc:inkChg>
        <pc:inkChg chg="add del mod">
          <ac:chgData name="O’Conner Hsu" userId="8f8d1b0aad27ab8f" providerId="LiveId" clId="{591D0C18-26CD-4317-81E5-5CECC2CC6AA9}" dt="2022-11-16T05:43:57.017" v="1008" actId="9405"/>
          <ac:inkMkLst>
            <pc:docMk/>
            <pc:sldMk cId="2939541824" sldId="268"/>
            <ac:inkMk id="14" creationId="{9A45C1AE-D443-C061-769A-8D7161FD6DF6}"/>
          </ac:inkMkLst>
        </pc:inkChg>
        <pc:inkChg chg="add del mod">
          <ac:chgData name="O’Conner Hsu" userId="8f8d1b0aad27ab8f" providerId="LiveId" clId="{591D0C18-26CD-4317-81E5-5CECC2CC6AA9}" dt="2022-11-16T05:43:56.638" v="1007" actId="9405"/>
          <ac:inkMkLst>
            <pc:docMk/>
            <pc:sldMk cId="2939541824" sldId="268"/>
            <ac:inkMk id="15" creationId="{95E6C99D-A1BF-1E1E-2B30-233537304B13}"/>
          </ac:inkMkLst>
        </pc:inkChg>
        <pc:inkChg chg="add del mod">
          <ac:chgData name="O’Conner Hsu" userId="8f8d1b0aad27ab8f" providerId="LiveId" clId="{591D0C18-26CD-4317-81E5-5CECC2CC6AA9}" dt="2022-11-16T05:43:56.129" v="1006"/>
          <ac:inkMkLst>
            <pc:docMk/>
            <pc:sldMk cId="2939541824" sldId="268"/>
            <ac:inkMk id="16" creationId="{D1D81395-D985-F87E-8E6A-8344AA65AD80}"/>
          </ac:inkMkLst>
        </pc:inkChg>
        <pc:inkChg chg="add del">
          <ac:chgData name="O’Conner Hsu" userId="8f8d1b0aad27ab8f" providerId="LiveId" clId="{591D0C18-26CD-4317-81E5-5CECC2CC6AA9}" dt="2022-11-16T05:44:13.730" v="1010" actId="9405"/>
          <ac:inkMkLst>
            <pc:docMk/>
            <pc:sldMk cId="2939541824" sldId="268"/>
            <ac:inkMk id="18" creationId="{9751049A-C92A-F7B3-C233-18823734D8BE}"/>
          </ac:inkMkLst>
        </pc:inkChg>
        <pc:inkChg chg="add">
          <ac:chgData name="O’Conner Hsu" userId="8f8d1b0aad27ab8f" providerId="LiveId" clId="{591D0C18-26CD-4317-81E5-5CECC2CC6AA9}" dt="2022-11-16T05:44:16.675" v="1011" actId="9405"/>
          <ac:inkMkLst>
            <pc:docMk/>
            <pc:sldMk cId="2939541824" sldId="268"/>
            <ac:inkMk id="19" creationId="{7DAE0AC7-EC88-707E-E2E3-AFE1287C7DF4}"/>
          </ac:inkMkLst>
        </pc:inkChg>
      </pc:sldChg>
      <pc:sldChg chg="addSp modSp new mod ord">
        <pc:chgData name="O’Conner Hsu" userId="8f8d1b0aad27ab8f" providerId="LiveId" clId="{591D0C18-26CD-4317-81E5-5CECC2CC6AA9}" dt="2022-11-16T06:18:42.283" v="1474" actId="20577"/>
        <pc:sldMkLst>
          <pc:docMk/>
          <pc:sldMk cId="2294469262" sldId="269"/>
        </pc:sldMkLst>
        <pc:spChg chg="mod">
          <ac:chgData name="O’Conner Hsu" userId="8f8d1b0aad27ab8f" providerId="LiveId" clId="{591D0C18-26CD-4317-81E5-5CECC2CC6AA9}" dt="2022-11-16T05:45:53.022" v="1049" actId="20577"/>
          <ac:spMkLst>
            <pc:docMk/>
            <pc:sldMk cId="2294469262" sldId="269"/>
            <ac:spMk id="2" creationId="{567F574C-7519-E1E8-908F-E91DA980C6A2}"/>
          </ac:spMkLst>
        </pc:spChg>
        <pc:spChg chg="mod">
          <ac:chgData name="O’Conner Hsu" userId="8f8d1b0aad27ab8f" providerId="LiveId" clId="{591D0C18-26CD-4317-81E5-5CECC2CC6AA9}" dt="2022-11-16T06:18:42.283" v="1474" actId="20577"/>
          <ac:spMkLst>
            <pc:docMk/>
            <pc:sldMk cId="2294469262" sldId="269"/>
            <ac:spMk id="3" creationId="{ADF07582-55E4-80CC-D633-A870E54B21D6}"/>
          </ac:spMkLst>
        </pc:spChg>
        <pc:spChg chg="add mod">
          <ac:chgData name="O’Conner Hsu" userId="8f8d1b0aad27ab8f" providerId="LiveId" clId="{591D0C18-26CD-4317-81E5-5CECC2CC6AA9}" dt="2022-11-16T05:47:55.057" v="1228" actId="14100"/>
          <ac:spMkLst>
            <pc:docMk/>
            <pc:sldMk cId="2294469262" sldId="269"/>
            <ac:spMk id="5" creationId="{F455E744-A83F-6165-2193-318E59A19C20}"/>
          </ac:spMkLst>
        </pc:spChg>
        <pc:picChg chg="add mod">
          <ac:chgData name="O’Conner Hsu" userId="8f8d1b0aad27ab8f" providerId="LiveId" clId="{591D0C18-26CD-4317-81E5-5CECC2CC6AA9}" dt="2022-11-16T05:46:01.642" v="1053" actId="1076"/>
          <ac:picMkLst>
            <pc:docMk/>
            <pc:sldMk cId="2294469262" sldId="269"/>
            <ac:picMk id="4" creationId="{2C048DB1-5DDA-4473-2405-381CF8A62B11}"/>
          </ac:picMkLst>
        </pc:picChg>
      </pc:sldChg>
      <pc:sldChg chg="addSp modSp new mod">
        <pc:chgData name="O’Conner Hsu" userId="8f8d1b0aad27ab8f" providerId="LiveId" clId="{591D0C18-26CD-4317-81E5-5CECC2CC6AA9}" dt="2022-11-16T05:54:43.643" v="1271" actId="1076"/>
        <pc:sldMkLst>
          <pc:docMk/>
          <pc:sldMk cId="243726152" sldId="270"/>
        </pc:sldMkLst>
        <pc:spChg chg="mod">
          <ac:chgData name="O’Conner Hsu" userId="8f8d1b0aad27ab8f" providerId="LiveId" clId="{591D0C18-26CD-4317-81E5-5CECC2CC6AA9}" dt="2022-11-16T05:54:08.361" v="1263" actId="20577"/>
          <ac:spMkLst>
            <pc:docMk/>
            <pc:sldMk cId="243726152" sldId="270"/>
            <ac:spMk id="2" creationId="{8C173F71-62D8-BF19-A785-6ACEAB2EB911}"/>
          </ac:spMkLst>
        </pc:spChg>
        <pc:picChg chg="add mod">
          <ac:chgData name="O’Conner Hsu" userId="8f8d1b0aad27ab8f" providerId="LiveId" clId="{591D0C18-26CD-4317-81E5-5CECC2CC6AA9}" dt="2022-11-16T05:54:40.832" v="1270" actId="1076"/>
          <ac:picMkLst>
            <pc:docMk/>
            <pc:sldMk cId="243726152" sldId="270"/>
            <ac:picMk id="5" creationId="{8239C430-DEE7-AE90-9F88-F53DCB771C7E}"/>
          </ac:picMkLst>
        </pc:picChg>
        <pc:picChg chg="add mod modCrop">
          <ac:chgData name="O’Conner Hsu" userId="8f8d1b0aad27ab8f" providerId="LiveId" clId="{591D0C18-26CD-4317-81E5-5CECC2CC6AA9}" dt="2022-11-16T05:54:43.643" v="1271" actId="1076"/>
          <ac:picMkLst>
            <pc:docMk/>
            <pc:sldMk cId="243726152" sldId="270"/>
            <ac:picMk id="7" creationId="{B506757D-420B-A2EB-CBC1-7A60379BD124}"/>
          </ac:picMkLst>
        </pc:picChg>
      </pc:sldChg>
      <pc:sldChg chg="add del">
        <pc:chgData name="O’Conner Hsu" userId="8f8d1b0aad27ab8f" providerId="LiveId" clId="{591D0C18-26CD-4317-81E5-5CECC2CC6AA9}" dt="2022-11-16T05:53:53.055" v="1230" actId="2890"/>
        <pc:sldMkLst>
          <pc:docMk/>
          <pc:sldMk cId="3824868611" sldId="270"/>
        </pc:sldMkLst>
      </pc:sldChg>
      <pc:sldChg chg="addSp delSp modSp new mod modClrScheme chgLayout">
        <pc:chgData name="O’Conner Hsu" userId="8f8d1b0aad27ab8f" providerId="LiveId" clId="{591D0C18-26CD-4317-81E5-5CECC2CC6AA9}" dt="2022-11-16T05:57:24.852" v="1293" actId="20577"/>
        <pc:sldMkLst>
          <pc:docMk/>
          <pc:sldMk cId="3469369287" sldId="271"/>
        </pc:sldMkLst>
        <pc:spChg chg="del mod ord">
          <ac:chgData name="O’Conner Hsu" userId="8f8d1b0aad27ab8f" providerId="LiveId" clId="{591D0C18-26CD-4317-81E5-5CECC2CC6AA9}" dt="2022-11-16T05:57:19.494" v="1279" actId="700"/>
          <ac:spMkLst>
            <pc:docMk/>
            <pc:sldMk cId="3469369287" sldId="271"/>
            <ac:spMk id="2" creationId="{E7EAADEC-ED9A-2B9B-2EBB-F9B2BFC23937}"/>
          </ac:spMkLst>
        </pc:spChg>
        <pc:spChg chg="del mod ord">
          <ac:chgData name="O’Conner Hsu" userId="8f8d1b0aad27ab8f" providerId="LiveId" clId="{591D0C18-26CD-4317-81E5-5CECC2CC6AA9}" dt="2022-11-16T05:57:19.494" v="1279" actId="700"/>
          <ac:spMkLst>
            <pc:docMk/>
            <pc:sldMk cId="3469369287" sldId="271"/>
            <ac:spMk id="3" creationId="{C4A39F4C-4E6E-2686-6CD7-35AA8F857A8F}"/>
          </ac:spMkLst>
        </pc:spChg>
        <pc:spChg chg="add mod ord">
          <ac:chgData name="O’Conner Hsu" userId="8f8d1b0aad27ab8f" providerId="LiveId" clId="{591D0C18-26CD-4317-81E5-5CECC2CC6AA9}" dt="2022-11-16T05:57:24.852" v="1293" actId="20577"/>
          <ac:spMkLst>
            <pc:docMk/>
            <pc:sldMk cId="3469369287" sldId="271"/>
            <ac:spMk id="4" creationId="{9B9930DD-3D67-B806-185B-68F8A8BC3009}"/>
          </ac:spMkLst>
        </pc:spChg>
        <pc:spChg chg="add mod ord">
          <ac:chgData name="O’Conner Hsu" userId="8f8d1b0aad27ab8f" providerId="LiveId" clId="{591D0C18-26CD-4317-81E5-5CECC2CC6AA9}" dt="2022-11-16T05:57:19.494" v="1279" actId="700"/>
          <ac:spMkLst>
            <pc:docMk/>
            <pc:sldMk cId="3469369287" sldId="271"/>
            <ac:spMk id="5" creationId="{5EE4E835-5C47-21C7-6A25-4B383FEEFA0B}"/>
          </ac:spMkLst>
        </pc:spChg>
      </pc:sldChg>
      <pc:sldChg chg="addSp delSp modSp new mod modClrScheme chgLayout">
        <pc:chgData name="O’Conner Hsu" userId="8f8d1b0aad27ab8f" providerId="LiveId" clId="{591D0C18-26CD-4317-81E5-5CECC2CC6AA9}" dt="2022-11-16T06:03:25.513" v="1433" actId="1076"/>
        <pc:sldMkLst>
          <pc:docMk/>
          <pc:sldMk cId="858545060" sldId="272"/>
        </pc:sldMkLst>
        <pc:spChg chg="del mod ord">
          <ac:chgData name="O’Conner Hsu" userId="8f8d1b0aad27ab8f" providerId="LiveId" clId="{591D0C18-26CD-4317-81E5-5CECC2CC6AA9}" dt="2022-11-16T05:57:39.629" v="1297" actId="700"/>
          <ac:spMkLst>
            <pc:docMk/>
            <pc:sldMk cId="858545060" sldId="272"/>
            <ac:spMk id="2" creationId="{A473F939-F908-55D5-A505-B013D006CA0C}"/>
          </ac:spMkLst>
        </pc:spChg>
        <pc:spChg chg="del">
          <ac:chgData name="O’Conner Hsu" userId="8f8d1b0aad27ab8f" providerId="LiveId" clId="{591D0C18-26CD-4317-81E5-5CECC2CC6AA9}" dt="2022-11-16T05:57:39.629" v="1297" actId="700"/>
          <ac:spMkLst>
            <pc:docMk/>
            <pc:sldMk cId="858545060" sldId="272"/>
            <ac:spMk id="3" creationId="{41177D2E-4CE6-3172-B4DB-83582A3980E0}"/>
          </ac:spMkLst>
        </pc:spChg>
        <pc:spChg chg="add mod ord">
          <ac:chgData name="O’Conner Hsu" userId="8f8d1b0aad27ab8f" providerId="LiveId" clId="{591D0C18-26CD-4317-81E5-5CECC2CC6AA9}" dt="2022-11-16T05:58:06.552" v="1312" actId="700"/>
          <ac:spMkLst>
            <pc:docMk/>
            <pc:sldMk cId="858545060" sldId="272"/>
            <ac:spMk id="4" creationId="{020B40B7-F308-307E-DA1E-6133199B7B4F}"/>
          </ac:spMkLst>
        </pc:spChg>
        <pc:spChg chg="add mod ord">
          <ac:chgData name="O’Conner Hsu" userId="8f8d1b0aad27ab8f" providerId="LiveId" clId="{591D0C18-26CD-4317-81E5-5CECC2CC6AA9}" dt="2022-11-16T05:58:33.111" v="1317" actId="1076"/>
          <ac:spMkLst>
            <pc:docMk/>
            <pc:sldMk cId="858545060" sldId="272"/>
            <ac:spMk id="5" creationId="{ED2AC881-B92F-D4C6-BCCA-EF838FF4FC14}"/>
          </ac:spMkLst>
        </pc:spChg>
        <pc:spChg chg="add mod">
          <ac:chgData name="O’Conner Hsu" userId="8f8d1b0aad27ab8f" providerId="LiveId" clId="{591D0C18-26CD-4317-81E5-5CECC2CC6AA9}" dt="2022-11-16T05:58:53.091" v="1322" actId="14100"/>
          <ac:spMkLst>
            <pc:docMk/>
            <pc:sldMk cId="858545060" sldId="272"/>
            <ac:spMk id="8" creationId="{A99E2934-C4C9-6AE4-47B9-09B24B127ED3}"/>
          </ac:spMkLst>
        </pc:spChg>
        <pc:spChg chg="add mod">
          <ac:chgData name="O’Conner Hsu" userId="8f8d1b0aad27ab8f" providerId="LiveId" clId="{591D0C18-26CD-4317-81E5-5CECC2CC6AA9}" dt="2022-11-16T05:59:27.058" v="1332" actId="14100"/>
          <ac:spMkLst>
            <pc:docMk/>
            <pc:sldMk cId="858545060" sldId="272"/>
            <ac:spMk id="9" creationId="{C25AC2F8-426A-E113-75DF-2D580B14F8AC}"/>
          </ac:spMkLst>
        </pc:spChg>
        <pc:spChg chg="add mod">
          <ac:chgData name="O’Conner Hsu" userId="8f8d1b0aad27ab8f" providerId="LiveId" clId="{591D0C18-26CD-4317-81E5-5CECC2CC6AA9}" dt="2022-11-16T05:59:50.071" v="1336" actId="1076"/>
          <ac:spMkLst>
            <pc:docMk/>
            <pc:sldMk cId="858545060" sldId="272"/>
            <ac:spMk id="10" creationId="{4D6EABA4-F1B9-0830-1DBB-B574B0D4053C}"/>
          </ac:spMkLst>
        </pc:spChg>
        <pc:spChg chg="add mod">
          <ac:chgData name="O’Conner Hsu" userId="8f8d1b0aad27ab8f" providerId="LiveId" clId="{591D0C18-26CD-4317-81E5-5CECC2CC6AA9}" dt="2022-11-16T06:03:25.513" v="1433" actId="1076"/>
          <ac:spMkLst>
            <pc:docMk/>
            <pc:sldMk cId="858545060" sldId="272"/>
            <ac:spMk id="11" creationId="{8D683246-489F-0B47-FE22-91CF8219F421}"/>
          </ac:spMkLst>
        </pc:spChg>
        <pc:picChg chg="add mod">
          <ac:chgData name="O’Conner Hsu" userId="8f8d1b0aad27ab8f" providerId="LiveId" clId="{591D0C18-26CD-4317-81E5-5CECC2CC6AA9}" dt="2022-11-16T05:59:22.919" v="1331" actId="1076"/>
          <ac:picMkLst>
            <pc:docMk/>
            <pc:sldMk cId="858545060" sldId="272"/>
            <ac:picMk id="7" creationId="{89827F58-9EE0-E5ED-144B-2C8A2C3CA3B0}"/>
          </ac:picMkLst>
        </pc:picChg>
      </pc:sldChg>
      <pc:sldChg chg="new del">
        <pc:chgData name="O’Conner Hsu" userId="8f8d1b0aad27ab8f" providerId="LiveId" clId="{591D0C18-26CD-4317-81E5-5CECC2CC6AA9}" dt="2022-11-16T05:57:32.733" v="1295" actId="680"/>
        <pc:sldMkLst>
          <pc:docMk/>
          <pc:sldMk cId="2130694593" sldId="272"/>
        </pc:sldMkLst>
      </pc:sldChg>
      <pc:sldChg chg="addSp delSp modSp new del mod modClrScheme chgLayout">
        <pc:chgData name="O’Conner Hsu" userId="8f8d1b0aad27ab8f" providerId="LiveId" clId="{591D0C18-26CD-4317-81E5-5CECC2CC6AA9}" dt="2022-11-16T06:15:26.517" v="1459" actId="2696"/>
        <pc:sldMkLst>
          <pc:docMk/>
          <pc:sldMk cId="711928283" sldId="273"/>
        </pc:sldMkLst>
        <pc:spChg chg="del mod ord">
          <ac:chgData name="O’Conner Hsu" userId="8f8d1b0aad27ab8f" providerId="LiveId" clId="{591D0C18-26CD-4317-81E5-5CECC2CC6AA9}" dt="2022-11-16T06:10:07.856" v="1458" actId="700"/>
          <ac:spMkLst>
            <pc:docMk/>
            <pc:sldMk cId="711928283" sldId="273"/>
            <ac:spMk id="2" creationId="{A7F9D601-C76F-DE0B-1D9F-475A4BD156C8}"/>
          </ac:spMkLst>
        </pc:spChg>
        <pc:spChg chg="del mod ord">
          <ac:chgData name="O’Conner Hsu" userId="8f8d1b0aad27ab8f" providerId="LiveId" clId="{591D0C18-26CD-4317-81E5-5CECC2CC6AA9}" dt="2022-11-16T06:10:07.856" v="1458" actId="700"/>
          <ac:spMkLst>
            <pc:docMk/>
            <pc:sldMk cId="711928283" sldId="273"/>
            <ac:spMk id="3" creationId="{9A498FE3-FCA5-2771-7F07-84300A9ADC2F}"/>
          </ac:spMkLst>
        </pc:spChg>
        <pc:spChg chg="add mod ord">
          <ac:chgData name="O’Conner Hsu" userId="8f8d1b0aad27ab8f" providerId="LiveId" clId="{591D0C18-26CD-4317-81E5-5CECC2CC6AA9}" dt="2022-11-16T06:10:07.856" v="1458" actId="700"/>
          <ac:spMkLst>
            <pc:docMk/>
            <pc:sldMk cId="711928283" sldId="273"/>
            <ac:spMk id="4" creationId="{00175012-2047-E57C-CD4A-877201698B97}"/>
          </ac:spMkLst>
        </pc:spChg>
        <pc:spChg chg="add mod ord">
          <ac:chgData name="O’Conner Hsu" userId="8f8d1b0aad27ab8f" providerId="LiveId" clId="{591D0C18-26CD-4317-81E5-5CECC2CC6AA9}" dt="2022-11-16T06:10:07.856" v="1458" actId="700"/>
          <ac:spMkLst>
            <pc:docMk/>
            <pc:sldMk cId="711928283" sldId="273"/>
            <ac:spMk id="5" creationId="{AE68E671-9611-3231-1092-EE0B03B7E83E}"/>
          </ac:spMkLst>
        </pc:spChg>
      </pc:sldChg>
      <pc:sldChg chg="modSp new del mod">
        <pc:chgData name="O’Conner Hsu" userId="8f8d1b0aad27ab8f" providerId="LiveId" clId="{591D0C18-26CD-4317-81E5-5CECC2CC6AA9}" dt="2022-11-16T06:09:54.329" v="1456" actId="47"/>
        <pc:sldMkLst>
          <pc:docMk/>
          <pc:sldMk cId="1767099812" sldId="273"/>
        </pc:sldMkLst>
        <pc:spChg chg="mod">
          <ac:chgData name="O’Conner Hsu" userId="8f8d1b0aad27ab8f" providerId="LiveId" clId="{591D0C18-26CD-4317-81E5-5CECC2CC6AA9}" dt="2022-11-16T06:04:22.952" v="1455" actId="20577"/>
          <ac:spMkLst>
            <pc:docMk/>
            <pc:sldMk cId="1767099812" sldId="273"/>
            <ac:spMk id="2" creationId="{30947628-0C47-C74D-F0DC-99C1664B285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10.4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24575,'718'0'-1365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3.7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24575,'1'0'0,"3"0"0,4 0 0,5 0 0,8 0 0,6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4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4.5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6.9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7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8.2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24575,'-1'0'0,"-3"0"0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9.0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9.8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0.2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24575,'1'0'0,"2"0"0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0.5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24575,'1'0'0,"3"0"0,2 0 0,4 0 0,3 1 0,2 1 0,2 1 0,4 0 0,4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12.3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24575,'5'1'0,"0"-1"0,0 1 0,-1 0 0,1 0 0,0 1 0,0 0 0,-1-1 0,1 2 0,4 2 0,-4-2 0,0-1 0,1 1 0,-1-1 0,0 0 0,1-1 0,10 3 0,179-2 0,-101-4 0,117-6 0,-106 8-1365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0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24575,'2'2'0,"1"0"0,2 0 0,5-1 0,3 2 0,4 1 0,1 0 0,3 1 0</inkml:trace>
  <inkml:trace contextRef="#ctx0" brushRef="#br0" timeOffset="1">204 51 24575,'1'0'0,"3"0"0,1 0 0,3 0 0,2 0 0,1 0 0,3 2 0,1 0 0,1-1 0,1 1 0,2-1 0,0 0 0,2-1 0,1 1 0,0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1.3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24575,'2'0'0,"1"0"0,4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1.6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240 19 24575,'-5'0'0,"-9"-1"0,-12-1 0,-8 0 0,-3 1 0,2 0 0,4 0 0,6 1 0,7-2 0,7-1 0,8-2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2.0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24575,'1'0'0,"2"1"0,4 1 0,3 0 0,4 0 0,5 0 0,1 1 0,3-1 0,1-1 0,-2 0 0,-3 0 0,0-1 0,-2 2 0,0 0 0,-1-1 0</inkml:trace>
  <inkml:trace contextRef="#ctx0" brushRef="#br0" timeOffset="1">298 26 24575,'1'0'0,"3"0"0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2.3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3.1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24575,'0'-1'-8191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3.5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0 24575,'-1'0'0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3.8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24575,'-1'0'0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4.2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4.5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24575,'0'1'0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16.2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29 24575,'30'2'0,"-1"1"0,1 2 0,0 0 0,-1 2 0,46 18 0,-54-19 0,0-1 0,0-2 0,0 1 0,44-1 0,-52-2 0,5 1 0,0 1 0,-1 0 0,31 11 0,11 3 0,268 45 0,-239-50 0,159 1 0,-203-14 0,1-3 0,-1-2 0,47-12 0,-40 9 0,79-5 0,-27 4 0,-34-2 0,19-2 0,322 3 0,-257 19 0,17-1 0,203 6 0,-343-11 0,0-1 0,1-2 0,-1-1 0,0-1 0,42-10 0,-20 3 0,1 3 0,100 1 0,-144 6 0,-10 0 0,-19 3 0,-373 6 0,209-9 0,-44 4 0,-550-9 0,567 3 0,20 1 0,41-14 0,113 10 0,-282-18 0,277 20 0,-1-2 0,-78-21 0,82 17 0,15 5 0,-2 1 0,1 1 0,-36 2 0,30 0 0,-47-5 0,-84-12 0,148 15 0,-1 0 0,0 1 0,0 1 0,0 0 0,0 1 0,-23 5 0,31-3 46,1 0 1,-1 1-1,0-1 0,1 2 0,0-1 0,-8 6 0,-25 17-1734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4.9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6.9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24575,'0'2'0,"0"1"0,0 2 0,0 2 0,0 1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7.5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24575,'2'0'0,"1"1"0,2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8.1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8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9.2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24575,'1'0'0,"1"1"0,1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9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40.2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40.8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43:34.9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24575,'9'1'0,"-1"1"0,1-1 0,-1 1 0,0 1 0,0-1 0,0 1 0,0 1 0,10 5 0,-8-4 0,1 0 0,0-1 0,20 6 0,38-3 0,-51-6 0,1 1 0,28 6 0,-22-3 0,-1-1 0,35 2 0,-15-3 0,-21 2-1365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19.1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43:40.3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43:40.9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43:47.1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1 370 24575,'653'0'0,"-600"-3"0,-1-2 0,0-2 0,88-25 0,-92 17 0,-31 10 0,0 0 0,0 0 0,1 2 0,20-2 0,66-9 0,-70 8 0,52-3 0,469 8 0,-263 3 0,1260-2 0,-1462 4 0,174 33 0,-231-32 0,173 24 0,-33-17 0,-15-2 0,-152-9 0,458 50 0,3-29 0,-232-13 0,376 9 0,-412-19 0,283 1 0,-450-2 0,0-2 0,0-1 0,41-11 0,47-8 0,360-27 0,-233 28 0,57 4 0,3 20 0,-105 1 0,442 24 0,-629-25 0,152 13 0,90 4 0,576-20 0,-782 0 0,60-11 0,35-1 0,-393 0 0,15-1 0,127 8 0,-177-34 0,213 29 0,-263-50 0,-65-12 0,-2 23 0,333 45 0,-484-23 0,106 13 0,-15 3 0,302 15 0,123-1 0,0 1 0,-55 12 0,-66 26 0,-39 6 0,96-30 0,-164 7 0,-344-25 0,572 1 0,1-3 0,-37-7 0,2 0 0,1 0 0,21 3 0,-52-2 0,-194 9 194,150 2-1753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44:16.6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24575,'622'0'0,"-612"0"-227,0 0-1,1 2 1,-1-1-1,0 1 1,12 4-1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10.4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24575,'718'0'-1365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12.3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24575,'5'1'0,"0"-1"0,0 1 0,-1 0 0,1 0 0,0 1 0,0 0 0,-1-1 0,1 2 0,4 2 0,-4-2 0,0-1 0,1 1 0,-1-1 0,0 0 0,1-1 0,10 3 0,179-2 0,-101-4 0,117-6 0,-106 8-1365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16.2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29 24575,'30'2'0,"-1"1"0,1 2 0,0 0 0,-1 2 0,46 18 0,-54-19 0,0-1 0,0-2 0,0 1 0,44-1 0,-52-2 0,5 1 0,0 1 0,-1 0 0,31 11 0,11 3 0,268 45 0,-239-50 0,159 1 0,-203-14 0,1-3 0,-1-2 0,47-12 0,-40 9 0,79-5 0,-27 4 0,-34-2 0,19-2 0,322 3 0,-257 19 0,17-1 0,203 6 0,-343-11 0,0-1 0,1-2 0,-1-1 0,0-1 0,42-10 0,-20 3 0,1 3 0,100 1 0,-144 6 0,-10 0 0,-19 3 0,-373 6 0,209-9 0,-44 4 0,-550-9 0,567 3 0,20 1 0,41-14 0,113 10 0,-282-18 0,277 20 0,-1-2 0,-78-21 0,82 17 0,15 5 0,-2 1 0,1 1 0,-36 2 0,30 0 0,-47-5 0,-84-12 0,148 15 0,-1 0 0,0 1 0,0 1 0,0 0 0,0 1 0,-23 5 0,31-3 46,1 0 1,-1 1-1,0-1 0,1 2 0,0-1 0,-8 6 0,-25 17-1734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19.1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19.8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 24575,'-2'0'0,"-1"0"0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1.5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19.8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 24575,'-2'0'0,"-1"0"0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2.6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3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24575,'2'0'0,"1"0"0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3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24575,'1'0'0,"3"0"0,2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3.7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24575,'1'0'0,"3"0"0,4 0 0,5 0 0,8 0 0,6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4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4.5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6.9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7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8.2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24575,'-1'0'0,"-3"0"0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9.0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1.5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9.8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0.2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24575,'1'0'0,"2"0"0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0.5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24575,'1'0'0,"3"0"0,2 0 0,4 0 0,3 1 0,2 1 0,2 1 0,4 0 0,4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0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24575,'2'2'0,"1"0"0,2 0 0,5-1 0,3 2 0,4 1 0,1 0 0,3 1 0</inkml:trace>
  <inkml:trace contextRef="#ctx0" brushRef="#br0" timeOffset="1">204 51 24575,'1'0'0,"3"0"0,1 0 0,3 0 0,2 0 0,1 0 0,3 2 0,1 0 0,1-1 0,1 1 0,2-1 0,0 0 0,2-1 0,1 1 0,0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1.3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24575,'2'0'0,"1"0"0,4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1.6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240 19 24575,'-5'0'0,"-9"-1"0,-12-1 0,-8 0 0,-3 1 0,2 0 0,4 0 0,6 1 0,7-2 0,7-1 0,8-2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2.0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24575,'1'0'0,"2"1"0,4 1 0,3 0 0,4 0 0,5 0 0,1 1 0,3-1 0,1-1 0,-2 0 0,-3 0 0,0-1 0,-2 2 0,0 0 0,-1-1 0</inkml:trace>
  <inkml:trace contextRef="#ctx0" brushRef="#br0" timeOffset="1">298 26 24575,'1'0'0,"3"0"0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2.3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3.1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24575,'0'-1'-8191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3.5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0 24575,'-1'0'0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2.6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3.8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24575,'-1'0'0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4.2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4.5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24575,'0'1'0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4.9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6.9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24575,'0'2'0,"0"1"0,0 2 0,0 2 0,0 1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7.5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24575,'2'0'0,"1"1"0,2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8.1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8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9.2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24575,'1'0'0,"1"1"0,1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39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3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24575,'2'0'0,"1"0"0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40.2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40.8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3:12:23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24575,'1'0'0,"3"0"0,2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10/30/2024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customXml" Target="../ink/ink40.xml"/><Relationship Id="rId10" Type="http://schemas.openxmlformats.org/officeDocument/2006/relationships/customXml" Target="../ink/ink43.xml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.xml"/><Relationship Id="rId18" Type="http://schemas.openxmlformats.org/officeDocument/2006/relationships/image" Target="../media/image17.png"/><Relationship Id="rId26" Type="http://schemas.openxmlformats.org/officeDocument/2006/relationships/customXml" Target="../ink/ink58.xml"/><Relationship Id="rId39" Type="http://schemas.openxmlformats.org/officeDocument/2006/relationships/customXml" Target="../ink/ink67.xml"/><Relationship Id="rId21" Type="http://schemas.openxmlformats.org/officeDocument/2006/relationships/customXml" Target="../ink/ink54.xml"/><Relationship Id="rId34" Type="http://schemas.openxmlformats.org/officeDocument/2006/relationships/customXml" Target="../ink/ink64.xml"/><Relationship Id="rId42" Type="http://schemas.openxmlformats.org/officeDocument/2006/relationships/customXml" Target="../ink/ink70.xml"/><Relationship Id="rId47" Type="http://schemas.openxmlformats.org/officeDocument/2006/relationships/customXml" Target="../ink/ink74.xml"/><Relationship Id="rId50" Type="http://schemas.openxmlformats.org/officeDocument/2006/relationships/image" Target="../media/image26.png"/><Relationship Id="rId55" Type="http://schemas.openxmlformats.org/officeDocument/2006/relationships/customXml" Target="../ink/ink79.xml"/><Relationship Id="rId7" Type="http://schemas.openxmlformats.org/officeDocument/2006/relationships/customXml" Target="../ink/ink46.xml"/><Relationship Id="rId2" Type="http://schemas.openxmlformats.org/officeDocument/2006/relationships/image" Target="../media/image10.jpg"/><Relationship Id="rId16" Type="http://schemas.openxmlformats.org/officeDocument/2006/relationships/customXml" Target="../ink/ink51.xml"/><Relationship Id="rId29" Type="http://schemas.openxmlformats.org/officeDocument/2006/relationships/customXml" Target="../ink/ink61.xml"/><Relationship Id="rId11" Type="http://schemas.openxmlformats.org/officeDocument/2006/relationships/customXml" Target="../ink/ink48.xml"/><Relationship Id="rId24" Type="http://schemas.openxmlformats.org/officeDocument/2006/relationships/customXml" Target="../ink/ink56.xml"/><Relationship Id="rId32" Type="http://schemas.openxmlformats.org/officeDocument/2006/relationships/customXml" Target="../ink/ink63.xml"/><Relationship Id="rId37" Type="http://schemas.openxmlformats.org/officeDocument/2006/relationships/customXml" Target="../ink/ink66.xml"/><Relationship Id="rId40" Type="http://schemas.openxmlformats.org/officeDocument/2006/relationships/customXml" Target="../ink/ink68.xml"/><Relationship Id="rId45" Type="http://schemas.openxmlformats.org/officeDocument/2006/relationships/image" Target="../media/image24.png"/><Relationship Id="rId53" Type="http://schemas.openxmlformats.org/officeDocument/2006/relationships/customXml" Target="../ink/ink78.xml"/><Relationship Id="rId5" Type="http://schemas.openxmlformats.org/officeDocument/2006/relationships/customXml" Target="../ink/ink45.xml"/><Relationship Id="rId19" Type="http://schemas.openxmlformats.org/officeDocument/2006/relationships/customXml" Target="../ink/ink53.xml"/><Relationship Id="rId4" Type="http://schemas.openxmlformats.org/officeDocument/2006/relationships/image" Target="../media/image11.png"/><Relationship Id="rId9" Type="http://schemas.openxmlformats.org/officeDocument/2006/relationships/customXml" Target="../ink/ink47.xml"/><Relationship Id="rId14" Type="http://schemas.openxmlformats.org/officeDocument/2006/relationships/image" Target="../media/image16.png"/><Relationship Id="rId22" Type="http://schemas.openxmlformats.org/officeDocument/2006/relationships/customXml" Target="../ink/ink55.xml"/><Relationship Id="rId27" Type="http://schemas.openxmlformats.org/officeDocument/2006/relationships/customXml" Target="../ink/ink59.xml"/><Relationship Id="rId30" Type="http://schemas.openxmlformats.org/officeDocument/2006/relationships/customXml" Target="../ink/ink62.xml"/><Relationship Id="rId35" Type="http://schemas.openxmlformats.org/officeDocument/2006/relationships/customXml" Target="../ink/ink65.xml"/><Relationship Id="rId43" Type="http://schemas.openxmlformats.org/officeDocument/2006/relationships/customXml" Target="../ink/ink71.xml"/><Relationship Id="rId48" Type="http://schemas.openxmlformats.org/officeDocument/2006/relationships/image" Target="../media/image25.png"/><Relationship Id="rId56" Type="http://schemas.openxmlformats.org/officeDocument/2006/relationships/customXml" Target="../ink/ink80.xml"/><Relationship Id="rId8" Type="http://schemas.openxmlformats.org/officeDocument/2006/relationships/image" Target="../media/image13.png"/><Relationship Id="rId51" Type="http://schemas.openxmlformats.org/officeDocument/2006/relationships/customXml" Target="../ink/ink76.xml"/><Relationship Id="rId3" Type="http://schemas.openxmlformats.org/officeDocument/2006/relationships/customXml" Target="../ink/ink44.xml"/><Relationship Id="rId12" Type="http://schemas.openxmlformats.org/officeDocument/2006/relationships/image" Target="../media/image15.png"/><Relationship Id="rId17" Type="http://schemas.openxmlformats.org/officeDocument/2006/relationships/customXml" Target="../ink/ink52.xml"/><Relationship Id="rId25" Type="http://schemas.openxmlformats.org/officeDocument/2006/relationships/customXml" Target="../ink/ink57.xml"/><Relationship Id="rId33" Type="http://schemas.openxmlformats.org/officeDocument/2006/relationships/image" Target="../media/image21.png"/><Relationship Id="rId38" Type="http://schemas.openxmlformats.org/officeDocument/2006/relationships/image" Target="../media/image23.png"/><Relationship Id="rId46" Type="http://schemas.openxmlformats.org/officeDocument/2006/relationships/customXml" Target="../ink/ink73.xml"/><Relationship Id="rId20" Type="http://schemas.openxmlformats.org/officeDocument/2006/relationships/image" Target="../media/image18.png"/><Relationship Id="rId41" Type="http://schemas.openxmlformats.org/officeDocument/2006/relationships/customXml" Target="../ink/ink69.xml"/><Relationship Id="rId5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5" Type="http://schemas.openxmlformats.org/officeDocument/2006/relationships/customXml" Target="../ink/ink50.xml"/><Relationship Id="rId23" Type="http://schemas.openxmlformats.org/officeDocument/2006/relationships/image" Target="../media/image19.png"/><Relationship Id="rId28" Type="http://schemas.openxmlformats.org/officeDocument/2006/relationships/customXml" Target="../ink/ink60.xml"/><Relationship Id="rId36" Type="http://schemas.openxmlformats.org/officeDocument/2006/relationships/image" Target="../media/image22.png"/><Relationship Id="rId49" Type="http://schemas.openxmlformats.org/officeDocument/2006/relationships/customXml" Target="../ink/ink75.xml"/><Relationship Id="rId57" Type="http://schemas.openxmlformats.org/officeDocument/2006/relationships/customXml" Target="../ink/ink81.xml"/><Relationship Id="rId10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customXml" Target="../ink/ink72.xml"/><Relationship Id="rId52" Type="http://schemas.openxmlformats.org/officeDocument/2006/relationships/customXml" Target="../ink/ink7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7.png"/><Relationship Id="rId26" Type="http://schemas.openxmlformats.org/officeDocument/2006/relationships/customXml" Target="../ink/ink15.xml"/><Relationship Id="rId39" Type="http://schemas.openxmlformats.org/officeDocument/2006/relationships/customXml" Target="../ink/ink24.xml"/><Relationship Id="rId21" Type="http://schemas.openxmlformats.org/officeDocument/2006/relationships/customXml" Target="../ink/ink11.xml"/><Relationship Id="rId34" Type="http://schemas.openxmlformats.org/officeDocument/2006/relationships/customXml" Target="../ink/ink21.xml"/><Relationship Id="rId42" Type="http://schemas.openxmlformats.org/officeDocument/2006/relationships/customXml" Target="../ink/ink27.xml"/><Relationship Id="rId47" Type="http://schemas.openxmlformats.org/officeDocument/2006/relationships/customXml" Target="../ink/ink31.xml"/><Relationship Id="rId50" Type="http://schemas.openxmlformats.org/officeDocument/2006/relationships/image" Target="../media/image26.png"/><Relationship Id="rId55" Type="http://schemas.openxmlformats.org/officeDocument/2006/relationships/customXml" Target="../ink/ink36.xml"/><Relationship Id="rId7" Type="http://schemas.openxmlformats.org/officeDocument/2006/relationships/customXml" Target="../ink/ink3.xml"/><Relationship Id="rId2" Type="http://schemas.openxmlformats.org/officeDocument/2006/relationships/image" Target="../media/image10.jpg"/><Relationship Id="rId16" Type="http://schemas.openxmlformats.org/officeDocument/2006/relationships/customXml" Target="../ink/ink8.xml"/><Relationship Id="rId29" Type="http://schemas.openxmlformats.org/officeDocument/2006/relationships/customXml" Target="../ink/ink18.xml"/><Relationship Id="rId11" Type="http://schemas.openxmlformats.org/officeDocument/2006/relationships/customXml" Target="../ink/ink5.xml"/><Relationship Id="rId24" Type="http://schemas.openxmlformats.org/officeDocument/2006/relationships/customXml" Target="../ink/ink13.xml"/><Relationship Id="rId32" Type="http://schemas.openxmlformats.org/officeDocument/2006/relationships/customXml" Target="../ink/ink20.xml"/><Relationship Id="rId37" Type="http://schemas.openxmlformats.org/officeDocument/2006/relationships/customXml" Target="../ink/ink23.xml"/><Relationship Id="rId40" Type="http://schemas.openxmlformats.org/officeDocument/2006/relationships/customXml" Target="../ink/ink25.xml"/><Relationship Id="rId45" Type="http://schemas.openxmlformats.org/officeDocument/2006/relationships/image" Target="../media/image24.png"/><Relationship Id="rId53" Type="http://schemas.openxmlformats.org/officeDocument/2006/relationships/customXml" Target="../ink/ink35.xml"/><Relationship Id="rId5" Type="http://schemas.openxmlformats.org/officeDocument/2006/relationships/customXml" Target="../ink/ink2.xml"/><Relationship Id="rId19" Type="http://schemas.openxmlformats.org/officeDocument/2006/relationships/customXml" Target="../ink/ink10.xml"/><Relationship Id="rId4" Type="http://schemas.openxmlformats.org/officeDocument/2006/relationships/image" Target="../media/image11.png"/><Relationship Id="rId9" Type="http://schemas.openxmlformats.org/officeDocument/2006/relationships/customXml" Target="../ink/ink4.xml"/><Relationship Id="rId14" Type="http://schemas.openxmlformats.org/officeDocument/2006/relationships/image" Target="../media/image16.png"/><Relationship Id="rId22" Type="http://schemas.openxmlformats.org/officeDocument/2006/relationships/customXml" Target="../ink/ink12.xml"/><Relationship Id="rId27" Type="http://schemas.openxmlformats.org/officeDocument/2006/relationships/customXml" Target="../ink/ink16.xml"/><Relationship Id="rId30" Type="http://schemas.openxmlformats.org/officeDocument/2006/relationships/customXml" Target="../ink/ink19.xml"/><Relationship Id="rId35" Type="http://schemas.openxmlformats.org/officeDocument/2006/relationships/customXml" Target="../ink/ink22.xml"/><Relationship Id="rId43" Type="http://schemas.openxmlformats.org/officeDocument/2006/relationships/customXml" Target="../ink/ink28.xml"/><Relationship Id="rId48" Type="http://schemas.openxmlformats.org/officeDocument/2006/relationships/image" Target="../media/image25.png"/><Relationship Id="rId56" Type="http://schemas.openxmlformats.org/officeDocument/2006/relationships/customXml" Target="../ink/ink37.xml"/><Relationship Id="rId8" Type="http://schemas.openxmlformats.org/officeDocument/2006/relationships/image" Target="../media/image13.png"/><Relationship Id="rId51" Type="http://schemas.openxmlformats.org/officeDocument/2006/relationships/customXml" Target="../ink/ink33.xml"/><Relationship Id="rId3" Type="http://schemas.openxmlformats.org/officeDocument/2006/relationships/customXml" Target="../ink/ink1.xml"/><Relationship Id="rId12" Type="http://schemas.openxmlformats.org/officeDocument/2006/relationships/image" Target="../media/image15.png"/><Relationship Id="rId17" Type="http://schemas.openxmlformats.org/officeDocument/2006/relationships/customXml" Target="../ink/ink9.xml"/><Relationship Id="rId25" Type="http://schemas.openxmlformats.org/officeDocument/2006/relationships/customXml" Target="../ink/ink14.xml"/><Relationship Id="rId33" Type="http://schemas.openxmlformats.org/officeDocument/2006/relationships/image" Target="../media/image21.png"/><Relationship Id="rId38" Type="http://schemas.openxmlformats.org/officeDocument/2006/relationships/image" Target="../media/image23.png"/><Relationship Id="rId46" Type="http://schemas.openxmlformats.org/officeDocument/2006/relationships/customXml" Target="../ink/ink30.xml"/><Relationship Id="rId20" Type="http://schemas.openxmlformats.org/officeDocument/2006/relationships/image" Target="../media/image18.png"/><Relationship Id="rId41" Type="http://schemas.openxmlformats.org/officeDocument/2006/relationships/customXml" Target="../ink/ink26.xml"/><Relationship Id="rId5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5" Type="http://schemas.openxmlformats.org/officeDocument/2006/relationships/customXml" Target="../ink/ink7.xml"/><Relationship Id="rId23" Type="http://schemas.openxmlformats.org/officeDocument/2006/relationships/image" Target="../media/image19.png"/><Relationship Id="rId28" Type="http://schemas.openxmlformats.org/officeDocument/2006/relationships/customXml" Target="../ink/ink17.xml"/><Relationship Id="rId36" Type="http://schemas.openxmlformats.org/officeDocument/2006/relationships/image" Target="../media/image22.png"/><Relationship Id="rId49" Type="http://schemas.openxmlformats.org/officeDocument/2006/relationships/customXml" Target="../ink/ink32.xml"/><Relationship Id="rId57" Type="http://schemas.openxmlformats.org/officeDocument/2006/relationships/customXml" Target="../ink/ink38.xml"/><Relationship Id="rId10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customXml" Target="../ink/ink29.xml"/><Relationship Id="rId52" Type="http://schemas.openxmlformats.org/officeDocument/2006/relationships/customXml" Target="../ink/ink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626A3D-0364-F645-929F-0F4D1A3DE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368" y="3031512"/>
            <a:ext cx="10327640" cy="1581128"/>
          </a:xfrm>
        </p:spPr>
        <p:txBody>
          <a:bodyPr/>
          <a:lstStyle/>
          <a:p>
            <a:pPr algn="ctr"/>
            <a:r>
              <a:rPr lang="zh-TW" altLang="en-US" sz="4800" dirty="0"/>
              <a:t>加盟會員註冊系統使用說明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2FDF08F-6431-8714-A5B9-2539E2DE6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080" y="1868192"/>
            <a:ext cx="7101840" cy="8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9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6C9609-B1C3-97AE-F7A3-AC3F17D3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加盟資料填寫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CACCF4-8498-B3F8-6CFD-148B94136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593088"/>
            <a:ext cx="10058400" cy="4050792"/>
          </a:xfrm>
        </p:spPr>
        <p:txBody>
          <a:bodyPr/>
          <a:lstStyle/>
          <a:p>
            <a:r>
              <a:rPr lang="zh-TW" altLang="en-US" dirty="0"/>
              <a:t>登入成功後即可填寫貴校加盟資料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D75BC1A-AF11-27BE-BB8E-CC3E205DB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13"/>
          <a:stretch/>
        </p:blipFill>
        <p:spPr>
          <a:xfrm>
            <a:off x="421983" y="2093976"/>
            <a:ext cx="11348033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0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38C4E-AEAF-0527-CEDD-49D5E070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新增球隊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47F7564-A291-C615-10B6-33001C8C3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82" y="1716294"/>
            <a:ext cx="8889436" cy="45351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51B0C549-F6F0-4C6E-69DC-3142AA581021}"/>
                  </a:ext>
                </a:extLst>
              </p14:cNvPr>
              <p14:cNvContentPartPr/>
              <p14:nvPr/>
            </p14:nvContentPartPr>
            <p14:xfrm>
              <a:off x="2783640" y="4683560"/>
              <a:ext cx="171360" cy="3312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51B0C549-F6F0-4C6E-69DC-3142AA5810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0640" y="4620560"/>
                <a:ext cx="29700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群組 11">
            <a:extLst>
              <a:ext uri="{FF2B5EF4-FFF2-40B4-BE49-F238E27FC236}">
                <a16:creationId xmlns:a16="http://schemas.microsoft.com/office/drawing/2014/main" id="{F59A13AB-025C-9A14-FFA6-24F8DABE5FC3}"/>
              </a:ext>
            </a:extLst>
          </p:cNvPr>
          <p:cNvGrpSpPr/>
          <p:nvPr/>
        </p:nvGrpSpPr>
        <p:grpSpPr>
          <a:xfrm>
            <a:off x="3372960" y="5018720"/>
            <a:ext cx="10440" cy="92160"/>
            <a:chOff x="3372960" y="5018720"/>
            <a:chExt cx="1044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筆跡 9">
                  <a:extLst>
                    <a:ext uri="{FF2B5EF4-FFF2-40B4-BE49-F238E27FC236}">
                      <a16:creationId xmlns:a16="http://schemas.microsoft.com/office/drawing/2014/main" id="{0C2D8438-8C2C-77F0-D342-FF80E66C18CB}"/>
                    </a:ext>
                  </a:extLst>
                </p14:cNvPr>
                <p14:cNvContentPartPr/>
                <p14:nvPr/>
              </p14:nvContentPartPr>
              <p14:xfrm>
                <a:off x="3383040" y="5018720"/>
                <a:ext cx="360" cy="360"/>
              </p14:xfrm>
            </p:contentPart>
          </mc:Choice>
          <mc:Fallback xmlns="">
            <p:pic>
              <p:nvPicPr>
                <p:cNvPr id="10" name="筆跡 9">
                  <a:extLst>
                    <a:ext uri="{FF2B5EF4-FFF2-40B4-BE49-F238E27FC236}">
                      <a16:creationId xmlns:a16="http://schemas.microsoft.com/office/drawing/2014/main" id="{0C2D8438-8C2C-77F0-D342-FF80E66C18C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20400" y="49560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筆跡 10">
                  <a:extLst>
                    <a:ext uri="{FF2B5EF4-FFF2-40B4-BE49-F238E27FC236}">
                      <a16:creationId xmlns:a16="http://schemas.microsoft.com/office/drawing/2014/main" id="{51B4C296-3E02-786B-65F4-6704F03EC3A4}"/>
                    </a:ext>
                  </a:extLst>
                </p14:cNvPr>
                <p14:cNvContentPartPr/>
                <p14:nvPr/>
              </p14:nvContentPartPr>
              <p14:xfrm>
                <a:off x="3372960" y="5110520"/>
                <a:ext cx="360" cy="360"/>
              </p14:xfrm>
            </p:contentPart>
          </mc:Choice>
          <mc:Fallback xmlns="">
            <p:pic>
              <p:nvPicPr>
                <p:cNvPr id="11" name="筆跡 10">
                  <a:extLst>
                    <a:ext uri="{FF2B5EF4-FFF2-40B4-BE49-F238E27FC236}">
                      <a16:creationId xmlns:a16="http://schemas.microsoft.com/office/drawing/2014/main" id="{51B4C296-3E02-786B-65F4-6704F03EC3A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09960" y="50475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筆跡 12">
                <a:extLst>
                  <a:ext uri="{FF2B5EF4-FFF2-40B4-BE49-F238E27FC236}">
                    <a16:creationId xmlns:a16="http://schemas.microsoft.com/office/drawing/2014/main" id="{8EEB24F0-FEC7-01AC-760B-B347C165B1DE}"/>
                  </a:ext>
                </a:extLst>
              </p14:cNvPr>
              <p14:cNvContentPartPr/>
              <p14:nvPr/>
            </p14:nvContentPartPr>
            <p14:xfrm>
              <a:off x="2620920" y="5241560"/>
              <a:ext cx="4021200" cy="164160"/>
            </p14:xfrm>
          </p:contentPart>
        </mc:Choice>
        <mc:Fallback xmlns="">
          <p:pic>
            <p:nvPicPr>
              <p:cNvPr id="13" name="筆跡 12">
                <a:extLst>
                  <a:ext uri="{FF2B5EF4-FFF2-40B4-BE49-F238E27FC236}">
                    <a16:creationId xmlns:a16="http://schemas.microsoft.com/office/drawing/2014/main" id="{8EEB24F0-FEC7-01AC-760B-B347C165B1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8280" y="5178920"/>
                <a:ext cx="41468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7DAE0AC7-EC88-707E-E2E3-AFE1287C7DF4}"/>
                  </a:ext>
                </a:extLst>
              </p14:cNvPr>
              <p14:cNvContentPartPr/>
              <p14:nvPr/>
            </p14:nvContentPartPr>
            <p14:xfrm>
              <a:off x="2773560" y="5750240"/>
              <a:ext cx="250560" cy="432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7DAE0AC7-EC88-707E-E2E3-AFE1287C7D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10920" y="5687600"/>
                <a:ext cx="376200" cy="12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9541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7F574C-7519-E1E8-908F-E91DA980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新增下一支隊伍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F07582-55E4-80CC-D633-A870E54B2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451592" cy="4050792"/>
          </a:xfrm>
        </p:spPr>
        <p:txBody>
          <a:bodyPr/>
          <a:lstStyle/>
          <a:p>
            <a:r>
              <a:rPr lang="zh-TW" altLang="en-US" dirty="0"/>
              <a:t>單一聯盟最少球隊數量為兩支球隊</a:t>
            </a:r>
            <a:r>
              <a:rPr lang="en-US" altLang="zh-TW" dirty="0"/>
              <a:t>,</a:t>
            </a:r>
            <a:r>
              <a:rPr lang="zh-TW" altLang="en-US" dirty="0"/>
              <a:t>新增完第一隊後可將畫面下拉至最下發方點擊新增下一隊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C048DB1-5DDA-4473-2405-381CF8A62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21" y="3520440"/>
            <a:ext cx="7469558" cy="231887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55E744-A83F-6165-2193-318E59A19C20}"/>
              </a:ext>
            </a:extLst>
          </p:cNvPr>
          <p:cNvSpPr/>
          <p:nvPr/>
        </p:nvSpPr>
        <p:spPr>
          <a:xfrm>
            <a:off x="4843780" y="5052901"/>
            <a:ext cx="2504440" cy="7078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446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173F71-62D8-BF19-A785-6ACEAB2E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相關照片上傳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7FF0C2-9199-08C6-96C9-A5B56A8E7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239C430-DEE7-AE90-9F88-F53DCB771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1" y="1757191"/>
            <a:ext cx="7118716" cy="421026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506757D-420B-A2EB-CBC1-7A60379BD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589"/>
          <a:stretch/>
        </p:blipFill>
        <p:spPr>
          <a:xfrm>
            <a:off x="5679440" y="2383068"/>
            <a:ext cx="5345599" cy="33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B9930DD-3D67-B806-185B-68F8A8BC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資料修改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EE4E835-5C47-21C7-6A25-4B383FEEF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36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20B40B7-F308-307E-DA1E-6133199B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資料修改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D2AC881-B92F-D4C6-BCCA-EF838FF4F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857248"/>
            <a:ext cx="10058400" cy="4050792"/>
          </a:xfrm>
        </p:spPr>
        <p:txBody>
          <a:bodyPr/>
          <a:lstStyle/>
          <a:p>
            <a:r>
              <a:rPr lang="zh-TW" altLang="en-US" dirty="0"/>
              <a:t>若教練需要修改資料隨時皆可登入帳號上去修改。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9827F58-9EE0-E5ED-144B-2C8A2C3C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21" y="2787658"/>
            <a:ext cx="10795555" cy="317516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9E2934-C4C9-6AE4-47B9-09B24B127ED3}"/>
              </a:ext>
            </a:extLst>
          </p:cNvPr>
          <p:cNvSpPr/>
          <p:nvPr/>
        </p:nvSpPr>
        <p:spPr>
          <a:xfrm>
            <a:off x="2649220" y="3708400"/>
            <a:ext cx="6708140" cy="5283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25AC2F8-426A-E113-75DF-2D580B14F8AC}"/>
              </a:ext>
            </a:extLst>
          </p:cNvPr>
          <p:cNvSpPr/>
          <p:nvPr/>
        </p:nvSpPr>
        <p:spPr>
          <a:xfrm>
            <a:off x="2741929" y="4348480"/>
            <a:ext cx="925831" cy="723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4D6EABA4-F1B9-0830-1DBB-B574B0D4053C}"/>
              </a:ext>
            </a:extLst>
          </p:cNvPr>
          <p:cNvSpPr/>
          <p:nvPr/>
        </p:nvSpPr>
        <p:spPr>
          <a:xfrm rot="5400000">
            <a:off x="4160683" y="4144289"/>
            <a:ext cx="723902" cy="113228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D683246-489F-0B47-FE22-91CF8219F421}"/>
              </a:ext>
            </a:extLst>
          </p:cNvPr>
          <p:cNvSpPr txBox="1"/>
          <p:nvPr/>
        </p:nvSpPr>
        <p:spPr>
          <a:xfrm>
            <a:off x="5233974" y="4542397"/>
            <a:ext cx="470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若球隊為新加盟球隊</a:t>
            </a:r>
            <a:r>
              <a:rPr lang="en-US" altLang="zh-TW" sz="2400" b="1" dirty="0"/>
              <a:t>ID</a:t>
            </a:r>
            <a:r>
              <a:rPr lang="zh-TW" altLang="en-US" sz="2400" b="1" dirty="0"/>
              <a:t>會顯示為</a:t>
            </a:r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8545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AFEE12-3A72-9440-3EE8-5887A80D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資料修改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D731A9-2BA5-9D7D-87FB-AC4923AFD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86560"/>
            <a:ext cx="10058400" cy="4485640"/>
          </a:xfrm>
        </p:spPr>
        <p:txBody>
          <a:bodyPr/>
          <a:lstStyle/>
          <a:p>
            <a:r>
              <a:rPr lang="zh-TW" altLang="en-US" dirty="0"/>
              <a:t>修改完成後切記需將畫面移動至最下方「確認修改」按鍵按下</a:t>
            </a:r>
            <a:r>
              <a:rPr lang="en-US" altLang="zh-TW" dirty="0"/>
              <a:t>,</a:t>
            </a:r>
            <a:r>
              <a:rPr lang="zh-TW" altLang="en-US" dirty="0"/>
              <a:t>系統將會儲存修改資料。</a:t>
            </a:r>
            <a:endParaRPr lang="en-US" altLang="zh-TW" dirty="0"/>
          </a:p>
          <a:p>
            <a:r>
              <a:rPr lang="zh-TW" altLang="en-US" dirty="0"/>
              <a:t>填入或修改資料，請隨時按下「確認修改」</a:t>
            </a:r>
            <a:r>
              <a:rPr lang="en-US" altLang="zh-TW" dirty="0"/>
              <a:t>,</a:t>
            </a:r>
            <a:r>
              <a:rPr lang="zh-TW" altLang="en-US" dirty="0"/>
              <a:t>為保護個人資料</a:t>
            </a:r>
            <a:r>
              <a:rPr lang="en-US" altLang="zh-TW" dirty="0"/>
              <a:t>,</a:t>
            </a:r>
            <a:r>
              <a:rPr lang="zh-TW" altLang="en-US" dirty="0"/>
              <a:t>系統將於</a:t>
            </a:r>
            <a:r>
              <a:rPr lang="en-US" altLang="zh-TW" dirty="0"/>
              <a:t>1</a:t>
            </a:r>
            <a:r>
              <a:rPr lang="zh-TW" altLang="en-US" dirty="0"/>
              <a:t>小時後自動登出</a:t>
            </a:r>
            <a:r>
              <a:rPr lang="en-US" altLang="zh-TW" dirty="0"/>
              <a:t>,</a:t>
            </a:r>
            <a:r>
              <a:rPr lang="zh-TW" altLang="en-US" dirty="0"/>
              <a:t>若未執行上述動作</a:t>
            </a:r>
            <a:r>
              <a:rPr lang="en-US" altLang="zh-TW" dirty="0"/>
              <a:t>,</a:t>
            </a:r>
            <a:r>
              <a:rPr lang="zh-TW" altLang="en-US" dirty="0"/>
              <a:t>資料將無法自動上傳更新並遺失。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916E2DF-CB5F-DAC1-0C7A-F9F24DAAF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7" r="5194" b="23531"/>
          <a:stretch/>
        </p:blipFill>
        <p:spPr>
          <a:xfrm>
            <a:off x="917124" y="3355340"/>
            <a:ext cx="10357752" cy="294436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A3BED7-B254-E772-B16A-8A16B44F7E95}"/>
              </a:ext>
            </a:extLst>
          </p:cNvPr>
          <p:cNvSpPr/>
          <p:nvPr/>
        </p:nvSpPr>
        <p:spPr>
          <a:xfrm>
            <a:off x="4843780" y="5226637"/>
            <a:ext cx="2504440" cy="11467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3811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B9930DD-3D67-B806-185B-68F8A8BC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帳號密碼遺失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EE4E835-5C47-21C7-6A25-4B383FEEF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409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10E3E9-7F60-9E17-B5CB-8AEEAFA8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342072" cy="1609344"/>
          </a:xfrm>
        </p:spPr>
        <p:txBody>
          <a:bodyPr/>
          <a:lstStyle/>
          <a:p>
            <a:r>
              <a:rPr lang="zh-TW" altLang="en-US" dirty="0"/>
              <a:t>註冊成功皆有</a:t>
            </a:r>
            <a:r>
              <a:rPr lang="zh-TW" altLang="en-US"/>
              <a:t>通知信</a:t>
            </a:r>
            <a:endParaRPr lang="zh-TW" altLang="en-US" dirty="0"/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CCF7E7EC-4C02-4E82-96AA-545BC679D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830" y="1907902"/>
            <a:ext cx="5514340" cy="472657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8151CB3-0513-B9E7-339F-92920C0C3821}"/>
              </a:ext>
            </a:extLst>
          </p:cNvPr>
          <p:cNvSpPr/>
          <p:nvPr/>
        </p:nvSpPr>
        <p:spPr>
          <a:xfrm>
            <a:off x="4251960" y="4908804"/>
            <a:ext cx="2504440" cy="11467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7FC6406A-BF2D-B98C-495D-AE5ABCBEBAF3}"/>
              </a:ext>
            </a:extLst>
          </p:cNvPr>
          <p:cNvSpPr/>
          <p:nvPr/>
        </p:nvSpPr>
        <p:spPr>
          <a:xfrm rot="5400000">
            <a:off x="7286624" y="4906780"/>
            <a:ext cx="1036320" cy="11507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6EBFDFF-05C7-B686-60AA-0F2E4FA067FC}"/>
              </a:ext>
            </a:extLst>
          </p:cNvPr>
          <p:cNvSpPr txBox="1"/>
          <p:nvPr/>
        </p:nvSpPr>
        <p:spPr>
          <a:xfrm>
            <a:off x="8496718" y="525133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信件中含有球隊帳號密碼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F858D13-73FC-572F-F66B-43629EAD5F8C}"/>
              </a:ext>
            </a:extLst>
          </p:cNvPr>
          <p:cNvGrpSpPr/>
          <p:nvPr/>
        </p:nvGrpSpPr>
        <p:grpSpPr>
          <a:xfrm>
            <a:off x="4837713" y="5088747"/>
            <a:ext cx="298800" cy="50040"/>
            <a:chOff x="4837713" y="5088747"/>
            <a:chExt cx="298800" cy="5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筆跡 9">
                  <a:extLst>
                    <a:ext uri="{FF2B5EF4-FFF2-40B4-BE49-F238E27FC236}">
                      <a16:creationId xmlns:a16="http://schemas.microsoft.com/office/drawing/2014/main" id="{17F93CCC-AB79-DC8F-6A43-59D2CF6F4C0C}"/>
                    </a:ext>
                  </a:extLst>
                </p14:cNvPr>
                <p14:cNvContentPartPr/>
                <p14:nvPr/>
              </p14:nvContentPartPr>
              <p14:xfrm>
                <a:off x="4877673" y="5088747"/>
                <a:ext cx="258840" cy="360"/>
              </p14:xfrm>
            </p:contentPart>
          </mc:Choice>
          <mc:Fallback xmlns="">
            <p:pic>
              <p:nvPicPr>
                <p:cNvPr id="10" name="筆跡 9">
                  <a:extLst>
                    <a:ext uri="{FF2B5EF4-FFF2-40B4-BE49-F238E27FC236}">
                      <a16:creationId xmlns:a16="http://schemas.microsoft.com/office/drawing/2014/main" id="{17F93CCC-AB79-DC8F-6A43-59D2CF6F4C0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14673" y="5025747"/>
                  <a:ext cx="384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筆跡 10">
                  <a:extLst>
                    <a:ext uri="{FF2B5EF4-FFF2-40B4-BE49-F238E27FC236}">
                      <a16:creationId xmlns:a16="http://schemas.microsoft.com/office/drawing/2014/main" id="{E4E9904F-E2D5-EC86-C0D8-D647DB926722}"/>
                    </a:ext>
                  </a:extLst>
                </p14:cNvPr>
                <p14:cNvContentPartPr/>
                <p14:nvPr/>
              </p14:nvContentPartPr>
              <p14:xfrm>
                <a:off x="4837713" y="5125467"/>
                <a:ext cx="254160" cy="13320"/>
              </p14:xfrm>
            </p:contentPart>
          </mc:Choice>
          <mc:Fallback xmlns="">
            <p:pic>
              <p:nvPicPr>
                <p:cNvPr id="11" name="筆跡 10">
                  <a:extLst>
                    <a:ext uri="{FF2B5EF4-FFF2-40B4-BE49-F238E27FC236}">
                      <a16:creationId xmlns:a16="http://schemas.microsoft.com/office/drawing/2014/main" id="{E4E9904F-E2D5-EC86-C0D8-D647DB9267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75073" y="5062467"/>
                  <a:ext cx="37980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805A4DAB-A8EB-38B5-351B-56B29B80B8E7}"/>
              </a:ext>
            </a:extLst>
          </p:cNvPr>
          <p:cNvGrpSpPr/>
          <p:nvPr/>
        </p:nvGrpSpPr>
        <p:grpSpPr>
          <a:xfrm>
            <a:off x="5092953" y="5286387"/>
            <a:ext cx="1256760" cy="81000"/>
            <a:chOff x="5092953" y="5286387"/>
            <a:chExt cx="1256760" cy="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筆跡 12">
                  <a:extLst>
                    <a:ext uri="{FF2B5EF4-FFF2-40B4-BE49-F238E27FC236}">
                      <a16:creationId xmlns:a16="http://schemas.microsoft.com/office/drawing/2014/main" id="{A5F2AF4E-96DB-2330-A2C1-0D52B42F6C01}"/>
                    </a:ext>
                  </a:extLst>
                </p14:cNvPr>
                <p14:cNvContentPartPr/>
                <p14:nvPr/>
              </p14:nvContentPartPr>
              <p14:xfrm>
                <a:off x="5100873" y="5286387"/>
                <a:ext cx="1248840" cy="81000"/>
              </p14:xfrm>
            </p:contentPart>
          </mc:Choice>
          <mc:Fallback xmlns="">
            <p:pic>
              <p:nvPicPr>
                <p:cNvPr id="13" name="筆跡 12">
                  <a:extLst>
                    <a:ext uri="{FF2B5EF4-FFF2-40B4-BE49-F238E27FC236}">
                      <a16:creationId xmlns:a16="http://schemas.microsoft.com/office/drawing/2014/main" id="{A5F2AF4E-96DB-2330-A2C1-0D52B42F6C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38233" y="5223387"/>
                  <a:ext cx="1374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ACE53B22-3166-E0B9-9204-61A56A57FE66}"/>
                    </a:ext>
                  </a:extLst>
                </p14:cNvPr>
                <p14:cNvContentPartPr/>
                <p14:nvPr/>
              </p14:nvContentPartPr>
              <p14:xfrm>
                <a:off x="5122113" y="5320947"/>
                <a:ext cx="360" cy="36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ACE53B22-3166-E0B9-9204-61A56A57FE6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59473" y="52583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筆跡 16">
                  <a:extLst>
                    <a:ext uri="{FF2B5EF4-FFF2-40B4-BE49-F238E27FC236}">
                      <a16:creationId xmlns:a16="http://schemas.microsoft.com/office/drawing/2014/main" id="{DAEBDD1E-7418-1C5D-AD2E-41B72AEBB9D9}"/>
                    </a:ext>
                  </a:extLst>
                </p14:cNvPr>
                <p14:cNvContentPartPr/>
                <p14:nvPr/>
              </p14:nvContentPartPr>
              <p14:xfrm>
                <a:off x="5092953" y="5333187"/>
                <a:ext cx="2160" cy="360"/>
              </p14:xfrm>
            </p:contentPart>
          </mc:Choice>
          <mc:Fallback xmlns="">
            <p:pic>
              <p:nvPicPr>
                <p:cNvPr id="17" name="筆跡 16">
                  <a:extLst>
                    <a:ext uri="{FF2B5EF4-FFF2-40B4-BE49-F238E27FC236}">
                      <a16:creationId xmlns:a16="http://schemas.microsoft.com/office/drawing/2014/main" id="{DAEBDD1E-7418-1C5D-AD2E-41B72AEBB9D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30313" y="5270547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B3E67EAC-FA80-1F6B-727E-2DD2AEA9006F}"/>
              </a:ext>
            </a:extLst>
          </p:cNvPr>
          <p:cNvGrpSpPr/>
          <p:nvPr/>
        </p:nvGrpSpPr>
        <p:grpSpPr>
          <a:xfrm>
            <a:off x="4850313" y="5443347"/>
            <a:ext cx="544680" cy="9720"/>
            <a:chOff x="4850313" y="5443347"/>
            <a:chExt cx="544680" cy="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筆跡 18">
                  <a:extLst>
                    <a:ext uri="{FF2B5EF4-FFF2-40B4-BE49-F238E27FC236}">
                      <a16:creationId xmlns:a16="http://schemas.microsoft.com/office/drawing/2014/main" id="{BB756EDD-F389-5835-D177-F86E0A55580B}"/>
                    </a:ext>
                  </a:extLst>
                </p14:cNvPr>
                <p14:cNvContentPartPr/>
                <p14:nvPr/>
              </p14:nvContentPartPr>
              <p14:xfrm>
                <a:off x="4850313" y="5443347"/>
                <a:ext cx="720" cy="360"/>
              </p14:xfrm>
            </p:contentPart>
          </mc:Choice>
          <mc:Fallback xmlns="">
            <p:pic>
              <p:nvPicPr>
                <p:cNvPr id="19" name="筆跡 18">
                  <a:extLst>
                    <a:ext uri="{FF2B5EF4-FFF2-40B4-BE49-F238E27FC236}">
                      <a16:creationId xmlns:a16="http://schemas.microsoft.com/office/drawing/2014/main" id="{BB756EDD-F389-5835-D177-F86E0A5558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87313" y="5380707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筆跡 19">
                  <a:extLst>
                    <a:ext uri="{FF2B5EF4-FFF2-40B4-BE49-F238E27FC236}">
                      <a16:creationId xmlns:a16="http://schemas.microsoft.com/office/drawing/2014/main" id="{C293005E-4CE6-5CE5-0F9C-B04AD5D5A86F}"/>
                    </a:ext>
                  </a:extLst>
                </p14:cNvPr>
                <p14:cNvContentPartPr/>
                <p14:nvPr/>
              </p14:nvContentPartPr>
              <p14:xfrm>
                <a:off x="4960113" y="5452707"/>
                <a:ext cx="360" cy="360"/>
              </p14:xfrm>
            </p:contentPart>
          </mc:Choice>
          <mc:Fallback xmlns="">
            <p:pic>
              <p:nvPicPr>
                <p:cNvPr id="20" name="筆跡 19">
                  <a:extLst>
                    <a:ext uri="{FF2B5EF4-FFF2-40B4-BE49-F238E27FC236}">
                      <a16:creationId xmlns:a16="http://schemas.microsoft.com/office/drawing/2014/main" id="{C293005E-4CE6-5CE5-0F9C-B04AD5D5A86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97473" y="53897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筆跡 20">
                  <a:extLst>
                    <a:ext uri="{FF2B5EF4-FFF2-40B4-BE49-F238E27FC236}">
                      <a16:creationId xmlns:a16="http://schemas.microsoft.com/office/drawing/2014/main" id="{D1014E35-ED1D-9C7B-CEFD-E0CA5D4EC805}"/>
                    </a:ext>
                  </a:extLst>
                </p14:cNvPr>
                <p14:cNvContentPartPr/>
                <p14:nvPr/>
              </p14:nvContentPartPr>
              <p14:xfrm>
                <a:off x="5036793" y="5449467"/>
                <a:ext cx="2160" cy="360"/>
              </p14:xfrm>
            </p:contentPart>
          </mc:Choice>
          <mc:Fallback xmlns="">
            <p:pic>
              <p:nvPicPr>
                <p:cNvPr id="21" name="筆跡 20">
                  <a:extLst>
                    <a:ext uri="{FF2B5EF4-FFF2-40B4-BE49-F238E27FC236}">
                      <a16:creationId xmlns:a16="http://schemas.microsoft.com/office/drawing/2014/main" id="{D1014E35-ED1D-9C7B-CEFD-E0CA5D4EC80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73793" y="5386827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筆跡 21">
                  <a:extLst>
                    <a:ext uri="{FF2B5EF4-FFF2-40B4-BE49-F238E27FC236}">
                      <a16:creationId xmlns:a16="http://schemas.microsoft.com/office/drawing/2014/main" id="{75448635-6CD8-97AF-9C02-594D5876CF33}"/>
                    </a:ext>
                  </a:extLst>
                </p14:cNvPr>
                <p14:cNvContentPartPr/>
                <p14:nvPr/>
              </p14:nvContentPartPr>
              <p14:xfrm>
                <a:off x="5189433" y="5452707"/>
                <a:ext cx="4680" cy="360"/>
              </p14:xfrm>
            </p:contentPart>
          </mc:Choice>
          <mc:Fallback xmlns="">
            <p:pic>
              <p:nvPicPr>
                <p:cNvPr id="22" name="筆跡 21">
                  <a:extLst>
                    <a:ext uri="{FF2B5EF4-FFF2-40B4-BE49-F238E27FC236}">
                      <a16:creationId xmlns:a16="http://schemas.microsoft.com/office/drawing/2014/main" id="{75448635-6CD8-97AF-9C02-594D5876CF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26793" y="5389707"/>
                  <a:ext cx="130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9C0F9E94-657E-AB99-9460-7ECF7E826333}"/>
                    </a:ext>
                  </a:extLst>
                </p14:cNvPr>
                <p14:cNvContentPartPr/>
                <p14:nvPr/>
              </p14:nvContentPartPr>
              <p14:xfrm>
                <a:off x="5232273" y="5449467"/>
                <a:ext cx="27360" cy="360"/>
              </p14:xfrm>
            </p:contentPart>
          </mc:Choice>
          <mc:Fallback xmlns="">
            <p:pic>
              <p:nvPicPr>
                <p:cNvPr id="23" name="筆跡 22">
                  <a:extLst>
                    <a:ext uri="{FF2B5EF4-FFF2-40B4-BE49-F238E27FC236}">
                      <a16:creationId xmlns:a16="http://schemas.microsoft.com/office/drawing/2014/main" id="{9C0F9E94-657E-AB99-9460-7ECF7E82633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69633" y="5386827"/>
                  <a:ext cx="153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筆跡 23">
                  <a:extLst>
                    <a:ext uri="{FF2B5EF4-FFF2-40B4-BE49-F238E27FC236}">
                      <a16:creationId xmlns:a16="http://schemas.microsoft.com/office/drawing/2014/main" id="{4F21CBD1-159F-1D8A-D944-C788CE63A628}"/>
                    </a:ext>
                  </a:extLst>
                </p14:cNvPr>
                <p14:cNvContentPartPr/>
                <p14:nvPr/>
              </p14:nvContentPartPr>
              <p14:xfrm>
                <a:off x="5330193" y="5443347"/>
                <a:ext cx="360" cy="360"/>
              </p14:xfrm>
            </p:contentPart>
          </mc:Choice>
          <mc:Fallback xmlns="">
            <p:pic>
              <p:nvPicPr>
                <p:cNvPr id="24" name="筆跡 23">
                  <a:extLst>
                    <a:ext uri="{FF2B5EF4-FFF2-40B4-BE49-F238E27FC236}">
                      <a16:creationId xmlns:a16="http://schemas.microsoft.com/office/drawing/2014/main" id="{4F21CBD1-159F-1D8A-D944-C788CE63A62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67553" y="53807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筆跡 24">
                  <a:extLst>
                    <a:ext uri="{FF2B5EF4-FFF2-40B4-BE49-F238E27FC236}">
                      <a16:creationId xmlns:a16="http://schemas.microsoft.com/office/drawing/2014/main" id="{E7365F6F-1285-E816-8E17-1E41FD6B4176}"/>
                    </a:ext>
                  </a:extLst>
                </p14:cNvPr>
                <p14:cNvContentPartPr/>
                <p14:nvPr/>
              </p14:nvContentPartPr>
              <p14:xfrm>
                <a:off x="5394273" y="5446587"/>
                <a:ext cx="720" cy="360"/>
              </p14:xfrm>
            </p:contentPart>
          </mc:Choice>
          <mc:Fallback xmlns="">
            <p:pic>
              <p:nvPicPr>
                <p:cNvPr id="25" name="筆跡 24">
                  <a:extLst>
                    <a:ext uri="{FF2B5EF4-FFF2-40B4-BE49-F238E27FC236}">
                      <a16:creationId xmlns:a16="http://schemas.microsoft.com/office/drawing/2014/main" id="{E7365F6F-1285-E816-8E17-1E41FD6B41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31633" y="5383587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87E8D42F-7EDF-52E6-AD9A-1B72B348A5FA}"/>
              </a:ext>
            </a:extLst>
          </p:cNvPr>
          <p:cNvGrpSpPr/>
          <p:nvPr/>
        </p:nvGrpSpPr>
        <p:grpSpPr>
          <a:xfrm>
            <a:off x="5070273" y="5590227"/>
            <a:ext cx="507960" cy="239040"/>
            <a:chOff x="5070273" y="5590227"/>
            <a:chExt cx="50796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E82BBC98-6526-091A-EFFE-164637984AAA}"/>
                    </a:ext>
                  </a:extLst>
                </p14:cNvPr>
                <p14:cNvContentPartPr/>
                <p14:nvPr/>
              </p14:nvContentPartPr>
              <p14:xfrm>
                <a:off x="5146953" y="5599227"/>
                <a:ext cx="360" cy="360"/>
              </p14:xfrm>
            </p:contentPart>
          </mc:Choice>
          <mc:Fallback xmlns="">
            <p:pic>
              <p:nvPicPr>
                <p:cNvPr id="28" name="筆跡 27">
                  <a:extLst>
                    <a:ext uri="{FF2B5EF4-FFF2-40B4-BE49-F238E27FC236}">
                      <a16:creationId xmlns:a16="http://schemas.microsoft.com/office/drawing/2014/main" id="{E82BBC98-6526-091A-EFFE-164637984AA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83953" y="55365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筆跡 28">
                  <a:extLst>
                    <a:ext uri="{FF2B5EF4-FFF2-40B4-BE49-F238E27FC236}">
                      <a16:creationId xmlns:a16="http://schemas.microsoft.com/office/drawing/2014/main" id="{95E3EC23-27E2-3273-8070-1816E4DD50E7}"/>
                    </a:ext>
                  </a:extLst>
                </p14:cNvPr>
                <p14:cNvContentPartPr/>
                <p14:nvPr/>
              </p14:nvContentPartPr>
              <p14:xfrm>
                <a:off x="5104113" y="5590227"/>
                <a:ext cx="360" cy="360"/>
              </p14:xfrm>
            </p:contentPart>
          </mc:Choice>
          <mc:Fallback xmlns="">
            <p:pic>
              <p:nvPicPr>
                <p:cNvPr id="29" name="筆跡 28">
                  <a:extLst>
                    <a:ext uri="{FF2B5EF4-FFF2-40B4-BE49-F238E27FC236}">
                      <a16:creationId xmlns:a16="http://schemas.microsoft.com/office/drawing/2014/main" id="{95E3EC23-27E2-3273-8070-1816E4DD50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41113" y="55272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筆跡 29">
                  <a:extLst>
                    <a:ext uri="{FF2B5EF4-FFF2-40B4-BE49-F238E27FC236}">
                      <a16:creationId xmlns:a16="http://schemas.microsoft.com/office/drawing/2014/main" id="{49D57986-7BAF-7E24-799F-CE67E60EDBF0}"/>
                    </a:ext>
                  </a:extLst>
                </p14:cNvPr>
                <p14:cNvContentPartPr/>
                <p14:nvPr/>
              </p14:nvContentPartPr>
              <p14:xfrm>
                <a:off x="5102313" y="5614707"/>
                <a:ext cx="2160" cy="360"/>
              </p14:xfrm>
            </p:contentPart>
          </mc:Choice>
          <mc:Fallback xmlns="">
            <p:pic>
              <p:nvPicPr>
                <p:cNvPr id="30" name="筆跡 29">
                  <a:extLst>
                    <a:ext uri="{FF2B5EF4-FFF2-40B4-BE49-F238E27FC236}">
                      <a16:creationId xmlns:a16="http://schemas.microsoft.com/office/drawing/2014/main" id="{49D57986-7BAF-7E24-799F-CE67E60EDB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39313" y="5551707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筆跡 30">
                  <a:extLst>
                    <a:ext uri="{FF2B5EF4-FFF2-40B4-BE49-F238E27FC236}">
                      <a16:creationId xmlns:a16="http://schemas.microsoft.com/office/drawing/2014/main" id="{6E2FFE0C-B37F-B47C-26B1-D3D1671BB65C}"/>
                    </a:ext>
                  </a:extLst>
                </p14:cNvPr>
                <p14:cNvContentPartPr/>
                <p14:nvPr/>
              </p14:nvContentPartPr>
              <p14:xfrm>
                <a:off x="5082513" y="5608587"/>
                <a:ext cx="360" cy="360"/>
              </p14:xfrm>
            </p:contentPart>
          </mc:Choice>
          <mc:Fallback xmlns="">
            <p:pic>
              <p:nvPicPr>
                <p:cNvPr id="31" name="筆跡 30">
                  <a:extLst>
                    <a:ext uri="{FF2B5EF4-FFF2-40B4-BE49-F238E27FC236}">
                      <a16:creationId xmlns:a16="http://schemas.microsoft.com/office/drawing/2014/main" id="{6E2FFE0C-B37F-B47C-26B1-D3D1671BB6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19873" y="55455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筆跡 31">
                  <a:extLst>
                    <a:ext uri="{FF2B5EF4-FFF2-40B4-BE49-F238E27FC236}">
                      <a16:creationId xmlns:a16="http://schemas.microsoft.com/office/drawing/2014/main" id="{4DC87BF8-0157-7FD9-C2AE-AF96F164072E}"/>
                    </a:ext>
                  </a:extLst>
                </p14:cNvPr>
                <p14:cNvContentPartPr/>
                <p14:nvPr/>
              </p14:nvContentPartPr>
              <p14:xfrm>
                <a:off x="5070273" y="5599227"/>
                <a:ext cx="360" cy="360"/>
              </p14:xfrm>
            </p:contentPart>
          </mc:Choice>
          <mc:Fallback xmlns="">
            <p:pic>
              <p:nvPicPr>
                <p:cNvPr id="32" name="筆跡 31">
                  <a:extLst>
                    <a:ext uri="{FF2B5EF4-FFF2-40B4-BE49-F238E27FC236}">
                      <a16:creationId xmlns:a16="http://schemas.microsoft.com/office/drawing/2014/main" id="{4DC87BF8-0157-7FD9-C2AE-AF96F16407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07633" y="55365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筆跡 32">
                  <a:extLst>
                    <a:ext uri="{FF2B5EF4-FFF2-40B4-BE49-F238E27FC236}">
                      <a16:creationId xmlns:a16="http://schemas.microsoft.com/office/drawing/2014/main" id="{6CE203EE-192A-3FA5-D956-C11F0C1E7028}"/>
                    </a:ext>
                  </a:extLst>
                </p14:cNvPr>
                <p14:cNvContentPartPr/>
                <p14:nvPr/>
              </p14:nvContentPartPr>
              <p14:xfrm>
                <a:off x="5223273" y="5626947"/>
                <a:ext cx="2160" cy="360"/>
              </p14:xfrm>
            </p:contentPart>
          </mc:Choice>
          <mc:Fallback xmlns="">
            <p:pic>
              <p:nvPicPr>
                <p:cNvPr id="33" name="筆跡 32">
                  <a:extLst>
                    <a:ext uri="{FF2B5EF4-FFF2-40B4-BE49-F238E27FC236}">
                      <a16:creationId xmlns:a16="http://schemas.microsoft.com/office/drawing/2014/main" id="{6CE203EE-192A-3FA5-D956-C11F0C1E702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60633" y="5564307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筆跡 33">
                  <a:extLst>
                    <a:ext uri="{FF2B5EF4-FFF2-40B4-BE49-F238E27FC236}">
                      <a16:creationId xmlns:a16="http://schemas.microsoft.com/office/drawing/2014/main" id="{75CAFD45-F6BB-6F7A-E586-DC5028CEB96F}"/>
                    </a:ext>
                  </a:extLst>
                </p14:cNvPr>
                <p14:cNvContentPartPr/>
                <p14:nvPr/>
              </p14:nvContentPartPr>
              <p14:xfrm>
                <a:off x="5257113" y="5626947"/>
                <a:ext cx="40680" cy="5040"/>
              </p14:xfrm>
            </p:contentPart>
          </mc:Choice>
          <mc:Fallback xmlns="">
            <p:pic>
              <p:nvPicPr>
                <p:cNvPr id="34" name="筆跡 33">
                  <a:extLst>
                    <a:ext uri="{FF2B5EF4-FFF2-40B4-BE49-F238E27FC236}">
                      <a16:creationId xmlns:a16="http://schemas.microsoft.com/office/drawing/2014/main" id="{75CAFD45-F6BB-6F7A-E586-DC5028CEB96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94113" y="5564307"/>
                  <a:ext cx="166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筆跡 34">
                  <a:extLst>
                    <a:ext uri="{FF2B5EF4-FFF2-40B4-BE49-F238E27FC236}">
                      <a16:creationId xmlns:a16="http://schemas.microsoft.com/office/drawing/2014/main" id="{8745A44A-D93A-527E-E33B-C06EE95B74DF}"/>
                    </a:ext>
                  </a:extLst>
                </p14:cNvPr>
                <p14:cNvContentPartPr/>
                <p14:nvPr/>
              </p14:nvContentPartPr>
              <p14:xfrm>
                <a:off x="5345673" y="5633067"/>
                <a:ext cx="147240" cy="23040"/>
              </p14:xfrm>
            </p:contentPart>
          </mc:Choice>
          <mc:Fallback xmlns="">
            <p:pic>
              <p:nvPicPr>
                <p:cNvPr id="35" name="筆跡 34">
                  <a:extLst>
                    <a:ext uri="{FF2B5EF4-FFF2-40B4-BE49-F238E27FC236}">
                      <a16:creationId xmlns:a16="http://schemas.microsoft.com/office/drawing/2014/main" id="{8745A44A-D93A-527E-E33B-C06EE95B74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82673" y="5570067"/>
                  <a:ext cx="272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筆跡 35">
                  <a:extLst>
                    <a:ext uri="{FF2B5EF4-FFF2-40B4-BE49-F238E27FC236}">
                      <a16:creationId xmlns:a16="http://schemas.microsoft.com/office/drawing/2014/main" id="{1BD10022-C6A0-3360-C9F8-3A92C2D40A7B}"/>
                    </a:ext>
                  </a:extLst>
                </p14:cNvPr>
                <p14:cNvContentPartPr/>
                <p14:nvPr/>
              </p14:nvContentPartPr>
              <p14:xfrm>
                <a:off x="5526033" y="5663667"/>
                <a:ext cx="4320" cy="360"/>
              </p14:xfrm>
            </p:contentPart>
          </mc:Choice>
          <mc:Fallback xmlns="">
            <p:pic>
              <p:nvPicPr>
                <p:cNvPr id="36" name="筆跡 35">
                  <a:extLst>
                    <a:ext uri="{FF2B5EF4-FFF2-40B4-BE49-F238E27FC236}">
                      <a16:creationId xmlns:a16="http://schemas.microsoft.com/office/drawing/2014/main" id="{1BD10022-C6A0-3360-C9F8-3A92C2D40A7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63033" y="5600667"/>
                  <a:ext cx="129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筆跡 36">
                  <a:extLst>
                    <a:ext uri="{FF2B5EF4-FFF2-40B4-BE49-F238E27FC236}">
                      <a16:creationId xmlns:a16="http://schemas.microsoft.com/office/drawing/2014/main" id="{66560EA4-CEF2-6F2F-50E2-5E7C6BB43A6A}"/>
                    </a:ext>
                  </a:extLst>
                </p14:cNvPr>
                <p14:cNvContentPartPr/>
                <p14:nvPr/>
              </p14:nvContentPartPr>
              <p14:xfrm>
                <a:off x="5391033" y="5613987"/>
                <a:ext cx="86400" cy="7200"/>
              </p14:xfrm>
            </p:contentPart>
          </mc:Choice>
          <mc:Fallback xmlns="">
            <p:pic>
              <p:nvPicPr>
                <p:cNvPr id="37" name="筆跡 36">
                  <a:extLst>
                    <a:ext uri="{FF2B5EF4-FFF2-40B4-BE49-F238E27FC236}">
                      <a16:creationId xmlns:a16="http://schemas.microsoft.com/office/drawing/2014/main" id="{66560EA4-CEF2-6F2F-50E2-5E7C6BB43A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28393" y="5551347"/>
                  <a:ext cx="212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筆跡 37">
                  <a:extLst>
                    <a:ext uri="{FF2B5EF4-FFF2-40B4-BE49-F238E27FC236}">
                      <a16:creationId xmlns:a16="http://schemas.microsoft.com/office/drawing/2014/main" id="{997A2207-B97E-C997-37DB-0B5C2B3D952A}"/>
                    </a:ext>
                  </a:extLst>
                </p14:cNvPr>
                <p14:cNvContentPartPr/>
                <p14:nvPr/>
              </p14:nvContentPartPr>
              <p14:xfrm>
                <a:off x="5458713" y="5605347"/>
                <a:ext cx="109080" cy="9720"/>
              </p14:xfrm>
            </p:contentPart>
          </mc:Choice>
          <mc:Fallback xmlns="">
            <p:pic>
              <p:nvPicPr>
                <p:cNvPr id="38" name="筆跡 37">
                  <a:extLst>
                    <a:ext uri="{FF2B5EF4-FFF2-40B4-BE49-F238E27FC236}">
                      <a16:creationId xmlns:a16="http://schemas.microsoft.com/office/drawing/2014/main" id="{997A2207-B97E-C997-37DB-0B5C2B3D952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96073" y="5542707"/>
                  <a:ext cx="234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9" name="筆跡 38">
                  <a:extLst>
                    <a:ext uri="{FF2B5EF4-FFF2-40B4-BE49-F238E27FC236}">
                      <a16:creationId xmlns:a16="http://schemas.microsoft.com/office/drawing/2014/main" id="{98411F61-0B4C-5469-6842-42CCE5C41716}"/>
                    </a:ext>
                  </a:extLst>
                </p14:cNvPr>
                <p14:cNvContentPartPr/>
                <p14:nvPr/>
              </p14:nvContentPartPr>
              <p14:xfrm>
                <a:off x="5577873" y="5611467"/>
                <a:ext cx="360" cy="360"/>
              </p14:xfrm>
            </p:contentPart>
          </mc:Choice>
          <mc:Fallback xmlns="">
            <p:pic>
              <p:nvPicPr>
                <p:cNvPr id="39" name="筆跡 38">
                  <a:extLst>
                    <a:ext uri="{FF2B5EF4-FFF2-40B4-BE49-F238E27FC236}">
                      <a16:creationId xmlns:a16="http://schemas.microsoft.com/office/drawing/2014/main" id="{98411F61-0B4C-5469-6842-42CCE5C417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15233" y="55488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筆跡 40">
                  <a:extLst>
                    <a:ext uri="{FF2B5EF4-FFF2-40B4-BE49-F238E27FC236}">
                      <a16:creationId xmlns:a16="http://schemas.microsoft.com/office/drawing/2014/main" id="{485146DE-F397-9356-FB63-F50DD2C283FA}"/>
                    </a:ext>
                  </a:extLst>
                </p14:cNvPr>
                <p14:cNvContentPartPr/>
                <p14:nvPr/>
              </p14:nvContentPartPr>
              <p14:xfrm>
                <a:off x="5342433" y="5782827"/>
                <a:ext cx="360" cy="360"/>
              </p14:xfrm>
            </p:contentPart>
          </mc:Choice>
          <mc:Fallback xmlns="">
            <p:pic>
              <p:nvPicPr>
                <p:cNvPr id="41" name="筆跡 40">
                  <a:extLst>
                    <a:ext uri="{FF2B5EF4-FFF2-40B4-BE49-F238E27FC236}">
                      <a16:creationId xmlns:a16="http://schemas.microsoft.com/office/drawing/2014/main" id="{485146DE-F397-9356-FB63-F50DD2C283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79433" y="57198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筆跡 41">
                  <a:extLst>
                    <a:ext uri="{FF2B5EF4-FFF2-40B4-BE49-F238E27FC236}">
                      <a16:creationId xmlns:a16="http://schemas.microsoft.com/office/drawing/2014/main" id="{94786CF2-70B4-A77B-D2A6-A2C5619AFCA7}"/>
                    </a:ext>
                  </a:extLst>
                </p14:cNvPr>
                <p14:cNvContentPartPr/>
                <p14:nvPr/>
              </p14:nvContentPartPr>
              <p14:xfrm>
                <a:off x="5240913" y="5764467"/>
                <a:ext cx="720" cy="360"/>
              </p14:xfrm>
            </p:contentPart>
          </mc:Choice>
          <mc:Fallback xmlns="">
            <p:pic>
              <p:nvPicPr>
                <p:cNvPr id="42" name="筆跡 41">
                  <a:extLst>
                    <a:ext uri="{FF2B5EF4-FFF2-40B4-BE49-F238E27FC236}">
                      <a16:creationId xmlns:a16="http://schemas.microsoft.com/office/drawing/2014/main" id="{94786CF2-70B4-A77B-D2A6-A2C5619AFC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78273" y="5701467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筆跡 42">
                  <a:extLst>
                    <a:ext uri="{FF2B5EF4-FFF2-40B4-BE49-F238E27FC236}">
                      <a16:creationId xmlns:a16="http://schemas.microsoft.com/office/drawing/2014/main" id="{3845F671-DDB7-927C-A9F4-7ABF6B473F9C}"/>
                    </a:ext>
                  </a:extLst>
                </p14:cNvPr>
                <p14:cNvContentPartPr/>
                <p14:nvPr/>
              </p14:nvContentPartPr>
              <p14:xfrm>
                <a:off x="5210313" y="5755107"/>
                <a:ext cx="720" cy="360"/>
              </p14:xfrm>
            </p:contentPart>
          </mc:Choice>
          <mc:Fallback xmlns="">
            <p:pic>
              <p:nvPicPr>
                <p:cNvPr id="43" name="筆跡 42">
                  <a:extLst>
                    <a:ext uri="{FF2B5EF4-FFF2-40B4-BE49-F238E27FC236}">
                      <a16:creationId xmlns:a16="http://schemas.microsoft.com/office/drawing/2014/main" id="{3845F671-DDB7-927C-A9F4-7ABF6B473F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47673" y="5692467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筆跡 43">
                  <a:extLst>
                    <a:ext uri="{FF2B5EF4-FFF2-40B4-BE49-F238E27FC236}">
                      <a16:creationId xmlns:a16="http://schemas.microsoft.com/office/drawing/2014/main" id="{339260B0-7CC3-E053-61DE-DA1385EDEF4D}"/>
                    </a:ext>
                  </a:extLst>
                </p14:cNvPr>
                <p14:cNvContentPartPr/>
                <p14:nvPr/>
              </p14:nvContentPartPr>
              <p14:xfrm>
                <a:off x="5171433" y="5752227"/>
                <a:ext cx="360" cy="360"/>
              </p14:xfrm>
            </p:contentPart>
          </mc:Choice>
          <mc:Fallback xmlns="">
            <p:pic>
              <p:nvPicPr>
                <p:cNvPr id="44" name="筆跡 43">
                  <a:extLst>
                    <a:ext uri="{FF2B5EF4-FFF2-40B4-BE49-F238E27FC236}">
                      <a16:creationId xmlns:a16="http://schemas.microsoft.com/office/drawing/2014/main" id="{339260B0-7CC3-E053-61DE-DA1385EDEF4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08433" y="56895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筆跡 44">
                  <a:extLst>
                    <a:ext uri="{FF2B5EF4-FFF2-40B4-BE49-F238E27FC236}">
                      <a16:creationId xmlns:a16="http://schemas.microsoft.com/office/drawing/2014/main" id="{FB65DC8F-0FEC-D858-3FAE-F28E7139FB6E}"/>
                    </a:ext>
                  </a:extLst>
                </p14:cNvPr>
                <p14:cNvContentPartPr/>
                <p14:nvPr/>
              </p14:nvContentPartPr>
              <p14:xfrm>
                <a:off x="5137593" y="5770587"/>
                <a:ext cx="360" cy="720"/>
              </p14:xfrm>
            </p:contentPart>
          </mc:Choice>
          <mc:Fallback xmlns="">
            <p:pic>
              <p:nvPicPr>
                <p:cNvPr id="45" name="筆跡 44">
                  <a:extLst>
                    <a:ext uri="{FF2B5EF4-FFF2-40B4-BE49-F238E27FC236}">
                      <a16:creationId xmlns:a16="http://schemas.microsoft.com/office/drawing/2014/main" id="{FB65DC8F-0FEC-D858-3FAE-F28E7139FB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74953" y="5707947"/>
                  <a:ext cx="126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筆跡 45">
                  <a:extLst>
                    <a:ext uri="{FF2B5EF4-FFF2-40B4-BE49-F238E27FC236}">
                      <a16:creationId xmlns:a16="http://schemas.microsoft.com/office/drawing/2014/main" id="{AC3AE813-8CAE-0840-3746-8639D212F432}"/>
                    </a:ext>
                  </a:extLst>
                </p14:cNvPr>
                <p14:cNvContentPartPr/>
                <p14:nvPr/>
              </p14:nvContentPartPr>
              <p14:xfrm>
                <a:off x="5168193" y="5828907"/>
                <a:ext cx="360" cy="360"/>
              </p14:xfrm>
            </p:contentPart>
          </mc:Choice>
          <mc:Fallback xmlns="">
            <p:pic>
              <p:nvPicPr>
                <p:cNvPr id="46" name="筆跡 45">
                  <a:extLst>
                    <a:ext uri="{FF2B5EF4-FFF2-40B4-BE49-F238E27FC236}">
                      <a16:creationId xmlns:a16="http://schemas.microsoft.com/office/drawing/2014/main" id="{AC3AE813-8CAE-0840-3746-8639D212F4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05193" y="57659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78AAF91C-6C6F-783E-3D57-504CEEF49579}"/>
              </a:ext>
            </a:extLst>
          </p:cNvPr>
          <p:cNvGrpSpPr/>
          <p:nvPr/>
        </p:nvGrpSpPr>
        <p:grpSpPr>
          <a:xfrm>
            <a:off x="4957233" y="4155757"/>
            <a:ext cx="223920" cy="41400"/>
            <a:chOff x="4957233" y="4155757"/>
            <a:chExt cx="223920" cy="4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8" name="筆跡 47">
                  <a:extLst>
                    <a:ext uri="{FF2B5EF4-FFF2-40B4-BE49-F238E27FC236}">
                      <a16:creationId xmlns:a16="http://schemas.microsoft.com/office/drawing/2014/main" id="{B8F2429F-BDE0-D916-6E30-E456BCACC3CA}"/>
                    </a:ext>
                  </a:extLst>
                </p14:cNvPr>
                <p14:cNvContentPartPr/>
                <p14:nvPr/>
              </p14:nvContentPartPr>
              <p14:xfrm>
                <a:off x="5015193" y="4165117"/>
                <a:ext cx="360" cy="12240"/>
              </p14:xfrm>
            </p:contentPart>
          </mc:Choice>
          <mc:Fallback xmlns="">
            <p:pic>
              <p:nvPicPr>
                <p:cNvPr id="48" name="筆跡 47">
                  <a:extLst>
                    <a:ext uri="{FF2B5EF4-FFF2-40B4-BE49-F238E27FC236}">
                      <a16:creationId xmlns:a16="http://schemas.microsoft.com/office/drawing/2014/main" id="{B8F2429F-BDE0-D916-6E30-E456BCACC3C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52553" y="4102117"/>
                  <a:ext cx="126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9" name="筆跡 48">
                  <a:extLst>
                    <a:ext uri="{FF2B5EF4-FFF2-40B4-BE49-F238E27FC236}">
                      <a16:creationId xmlns:a16="http://schemas.microsoft.com/office/drawing/2014/main" id="{C69C3DD1-BA2D-3CD1-B045-7F8846E7D87E}"/>
                    </a:ext>
                  </a:extLst>
                </p14:cNvPr>
                <p14:cNvContentPartPr/>
                <p14:nvPr/>
              </p14:nvContentPartPr>
              <p14:xfrm>
                <a:off x="4957233" y="4195717"/>
                <a:ext cx="3960" cy="1440"/>
              </p14:xfrm>
            </p:contentPart>
          </mc:Choice>
          <mc:Fallback xmlns="">
            <p:pic>
              <p:nvPicPr>
                <p:cNvPr id="49" name="筆跡 48">
                  <a:extLst>
                    <a:ext uri="{FF2B5EF4-FFF2-40B4-BE49-F238E27FC236}">
                      <a16:creationId xmlns:a16="http://schemas.microsoft.com/office/drawing/2014/main" id="{C69C3DD1-BA2D-3CD1-B045-7F8846E7D8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94233" y="4133077"/>
                  <a:ext cx="129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0" name="筆跡 49">
                  <a:extLst>
                    <a:ext uri="{FF2B5EF4-FFF2-40B4-BE49-F238E27FC236}">
                      <a16:creationId xmlns:a16="http://schemas.microsoft.com/office/drawing/2014/main" id="{9E6F5DF9-3C82-E91B-DC7E-2012A6395F26}"/>
                    </a:ext>
                  </a:extLst>
                </p14:cNvPr>
                <p14:cNvContentPartPr/>
                <p14:nvPr/>
              </p14:nvContentPartPr>
              <p14:xfrm>
                <a:off x="4966233" y="4158997"/>
                <a:ext cx="360" cy="360"/>
              </p14:xfrm>
            </p:contentPart>
          </mc:Choice>
          <mc:Fallback xmlns="">
            <p:pic>
              <p:nvPicPr>
                <p:cNvPr id="50" name="筆跡 49">
                  <a:extLst>
                    <a:ext uri="{FF2B5EF4-FFF2-40B4-BE49-F238E27FC236}">
                      <a16:creationId xmlns:a16="http://schemas.microsoft.com/office/drawing/2014/main" id="{9E6F5DF9-3C82-E91B-DC7E-2012A6395F2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03593" y="40959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筆跡 50">
                  <a:extLst>
                    <a:ext uri="{FF2B5EF4-FFF2-40B4-BE49-F238E27FC236}">
                      <a16:creationId xmlns:a16="http://schemas.microsoft.com/office/drawing/2014/main" id="{E587F1C6-E6F1-8947-7783-C1AF1784D368}"/>
                    </a:ext>
                  </a:extLst>
                </p14:cNvPr>
                <p14:cNvContentPartPr/>
                <p14:nvPr/>
              </p14:nvContentPartPr>
              <p14:xfrm>
                <a:off x="4996833" y="4174117"/>
                <a:ext cx="360" cy="360"/>
              </p14:xfrm>
            </p:contentPart>
          </mc:Choice>
          <mc:Fallback xmlns="">
            <p:pic>
              <p:nvPicPr>
                <p:cNvPr id="51" name="筆跡 50">
                  <a:extLst>
                    <a:ext uri="{FF2B5EF4-FFF2-40B4-BE49-F238E27FC236}">
                      <a16:creationId xmlns:a16="http://schemas.microsoft.com/office/drawing/2014/main" id="{E587F1C6-E6F1-8947-7783-C1AF1784D3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34193" y="411147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2" name="筆跡 51">
                  <a:extLst>
                    <a:ext uri="{FF2B5EF4-FFF2-40B4-BE49-F238E27FC236}">
                      <a16:creationId xmlns:a16="http://schemas.microsoft.com/office/drawing/2014/main" id="{C18E271B-ECB8-AA83-759D-60D6B0DCD325}"/>
                    </a:ext>
                  </a:extLst>
                </p14:cNvPr>
                <p14:cNvContentPartPr/>
                <p14:nvPr/>
              </p14:nvContentPartPr>
              <p14:xfrm>
                <a:off x="5076393" y="4167997"/>
                <a:ext cx="2880" cy="1440"/>
              </p14:xfrm>
            </p:contentPart>
          </mc:Choice>
          <mc:Fallback xmlns="">
            <p:pic>
              <p:nvPicPr>
                <p:cNvPr id="52" name="筆跡 51">
                  <a:extLst>
                    <a:ext uri="{FF2B5EF4-FFF2-40B4-BE49-F238E27FC236}">
                      <a16:creationId xmlns:a16="http://schemas.microsoft.com/office/drawing/2014/main" id="{C18E271B-ECB8-AA83-759D-60D6B0DCD32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13753" y="4105357"/>
                  <a:ext cx="128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3" name="筆跡 52">
                  <a:extLst>
                    <a:ext uri="{FF2B5EF4-FFF2-40B4-BE49-F238E27FC236}">
                      <a16:creationId xmlns:a16="http://schemas.microsoft.com/office/drawing/2014/main" id="{ECC7EB26-0273-F4F5-3E84-EB580AFA8163}"/>
                    </a:ext>
                  </a:extLst>
                </p14:cNvPr>
                <p14:cNvContentPartPr/>
                <p14:nvPr/>
              </p14:nvContentPartPr>
              <p14:xfrm>
                <a:off x="5091873" y="4155757"/>
                <a:ext cx="720" cy="360"/>
              </p14:xfrm>
            </p:contentPart>
          </mc:Choice>
          <mc:Fallback xmlns="">
            <p:pic>
              <p:nvPicPr>
                <p:cNvPr id="53" name="筆跡 52">
                  <a:extLst>
                    <a:ext uri="{FF2B5EF4-FFF2-40B4-BE49-F238E27FC236}">
                      <a16:creationId xmlns:a16="http://schemas.microsoft.com/office/drawing/2014/main" id="{ECC7EB26-0273-F4F5-3E84-EB580AFA81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28873" y="4093117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4" name="筆跡 53">
                  <a:extLst>
                    <a:ext uri="{FF2B5EF4-FFF2-40B4-BE49-F238E27FC236}">
                      <a16:creationId xmlns:a16="http://schemas.microsoft.com/office/drawing/2014/main" id="{69A2F18D-68CB-7368-7A2C-413CF938836D}"/>
                    </a:ext>
                  </a:extLst>
                </p14:cNvPr>
                <p14:cNvContentPartPr/>
                <p14:nvPr/>
              </p14:nvContentPartPr>
              <p14:xfrm>
                <a:off x="5143713" y="4171237"/>
                <a:ext cx="360" cy="360"/>
              </p14:xfrm>
            </p:contentPart>
          </mc:Choice>
          <mc:Fallback xmlns="">
            <p:pic>
              <p:nvPicPr>
                <p:cNvPr id="54" name="筆跡 53">
                  <a:extLst>
                    <a:ext uri="{FF2B5EF4-FFF2-40B4-BE49-F238E27FC236}">
                      <a16:creationId xmlns:a16="http://schemas.microsoft.com/office/drawing/2014/main" id="{69A2F18D-68CB-7368-7A2C-413CF93883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81073" y="41085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5" name="筆跡 54">
                  <a:extLst>
                    <a:ext uri="{FF2B5EF4-FFF2-40B4-BE49-F238E27FC236}">
                      <a16:creationId xmlns:a16="http://schemas.microsoft.com/office/drawing/2014/main" id="{DF2162A2-66F7-9959-3AEE-BC80697CE334}"/>
                    </a:ext>
                  </a:extLst>
                </p14:cNvPr>
                <p14:cNvContentPartPr/>
                <p14:nvPr/>
              </p14:nvContentPartPr>
              <p14:xfrm>
                <a:off x="5180433" y="4158997"/>
                <a:ext cx="720" cy="360"/>
              </p14:xfrm>
            </p:contentPart>
          </mc:Choice>
          <mc:Fallback xmlns="">
            <p:pic>
              <p:nvPicPr>
                <p:cNvPr id="55" name="筆跡 54">
                  <a:extLst>
                    <a:ext uri="{FF2B5EF4-FFF2-40B4-BE49-F238E27FC236}">
                      <a16:creationId xmlns:a16="http://schemas.microsoft.com/office/drawing/2014/main" id="{DF2162A2-66F7-9959-3AEE-BC80697CE3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17793" y="4095997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929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090203D-8F1B-013F-589E-6608E453F9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感謝各位教練的加盟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C2EA43D-83E6-CD61-A011-3BFA5CC63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9404" y="4612640"/>
            <a:ext cx="7891272" cy="224536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60000"/>
              </a:lnSpc>
            </a:pPr>
            <a:r>
              <a:rPr lang="zh-TW" altLang="en-US" b="1" dirty="0">
                <a:solidFill>
                  <a:srgbClr val="222222"/>
                </a:solidFill>
                <a:latin typeface="+mn-ea"/>
              </a:rPr>
              <a:t>若有任何問題歡迎來電洽詢</a:t>
            </a:r>
            <a:br>
              <a:rPr lang="en-US" altLang="zh-TW" b="1" i="0" dirty="0">
                <a:solidFill>
                  <a:srgbClr val="222222"/>
                </a:solidFill>
                <a:effectLst/>
                <a:latin typeface="+mn-ea"/>
              </a:rPr>
            </a:br>
            <a:endParaRPr lang="en-US" altLang="zh-TW" b="1" i="0" dirty="0">
              <a:solidFill>
                <a:srgbClr val="222222"/>
              </a:solidFill>
              <a:effectLst/>
              <a:latin typeface="+mn-ea"/>
            </a:endParaRPr>
          </a:p>
          <a:p>
            <a:pPr algn="l">
              <a:lnSpc>
                <a:spcPct val="60000"/>
              </a:lnSpc>
            </a:pPr>
            <a:r>
              <a:rPr lang="zh-TW" altLang="en-US" b="1" i="0" dirty="0">
                <a:solidFill>
                  <a:srgbClr val="222222"/>
                </a:solidFill>
                <a:effectLst/>
                <a:latin typeface="+mn-ea"/>
              </a:rPr>
              <a:t>台灣世界少棒聯盟</a:t>
            </a:r>
            <a:endParaRPr lang="en-US" altLang="zh-TW" b="1" i="0" dirty="0">
              <a:solidFill>
                <a:srgbClr val="222222"/>
              </a:solidFill>
              <a:effectLst/>
              <a:latin typeface="+mn-ea"/>
            </a:endParaRPr>
          </a:p>
          <a:p>
            <a:pPr>
              <a:lnSpc>
                <a:spcPct val="60000"/>
              </a:lnSpc>
            </a:pPr>
            <a:r>
              <a:rPr lang="zh-TW" altLang="en-US" b="1" i="0" dirty="0">
                <a:solidFill>
                  <a:srgbClr val="222222"/>
                </a:solidFill>
                <a:effectLst/>
                <a:latin typeface="+mn-ea"/>
              </a:rPr>
              <a:t>上班時間：週一至週五 </a:t>
            </a:r>
            <a:r>
              <a:rPr lang="en-US" altLang="zh-TW" b="1" i="0" dirty="0">
                <a:solidFill>
                  <a:srgbClr val="222222"/>
                </a:solidFill>
                <a:effectLst/>
                <a:latin typeface="+mn-ea"/>
              </a:rPr>
              <a:t>9:30-12:00 13:30-17:30</a:t>
            </a:r>
          </a:p>
          <a:p>
            <a:pPr algn="l">
              <a:lnSpc>
                <a:spcPct val="60000"/>
              </a:lnSpc>
            </a:pPr>
            <a:r>
              <a:rPr lang="zh-TW" altLang="en-US" b="1">
                <a:solidFill>
                  <a:srgbClr val="222222"/>
                </a:solidFill>
                <a:latin typeface="+mn-ea"/>
              </a:rPr>
              <a:t>電子信箱</a:t>
            </a:r>
            <a:r>
              <a:rPr lang="en-US" altLang="zh-TW" b="1">
                <a:solidFill>
                  <a:srgbClr val="222222"/>
                </a:solidFill>
                <a:latin typeface="+mn-ea"/>
              </a:rPr>
              <a:t>:</a:t>
            </a:r>
            <a:r>
              <a:rPr lang="en-US" altLang="zh-TW" b="1" dirty="0">
                <a:solidFill>
                  <a:srgbClr val="222222"/>
                </a:solidFill>
                <a:latin typeface="+mn-ea"/>
              </a:rPr>
              <a:t>tllb2021@gmail.com</a:t>
            </a:r>
          </a:p>
          <a:p>
            <a:pPr algn="l">
              <a:lnSpc>
                <a:spcPct val="60000"/>
              </a:lnSpc>
            </a:pPr>
            <a:r>
              <a:rPr lang="zh-TW" altLang="en-US" b="1" i="0" dirty="0">
                <a:solidFill>
                  <a:srgbClr val="000000"/>
                </a:solidFill>
                <a:effectLst/>
                <a:latin typeface="+mn-ea"/>
              </a:rPr>
              <a:t>電話：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+mn-ea"/>
              </a:rPr>
              <a:t>(02)2791-1991</a:t>
            </a:r>
            <a:endParaRPr lang="en-US" altLang="zh-TW" b="1" dirty="0">
              <a:solidFill>
                <a:srgbClr val="000000"/>
              </a:solidFill>
              <a:latin typeface="+mn-ea"/>
            </a:endParaRPr>
          </a:p>
          <a:p>
            <a:pPr algn="l">
              <a:lnSpc>
                <a:spcPct val="60000"/>
              </a:lnSpc>
            </a:pPr>
            <a:r>
              <a:rPr lang="zh-TW" altLang="en-US" b="1" i="0" dirty="0">
                <a:solidFill>
                  <a:srgbClr val="000000"/>
                </a:solidFill>
                <a:effectLst/>
                <a:latin typeface="+mn-ea"/>
              </a:rPr>
              <a:t>地址：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+mn-ea"/>
              </a:rPr>
              <a:t>114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+mn-ea"/>
              </a:rPr>
              <a:t>台北市內湖區民權東路六段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+mn-ea"/>
              </a:rPr>
              <a:t>11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+mn-ea"/>
              </a:rPr>
              <a:t>巷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+mn-ea"/>
              </a:rPr>
              <a:t>39-1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+mn-ea"/>
              </a:rPr>
              <a:t>號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+mn-ea"/>
              </a:rPr>
              <a:t>5F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126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90A6327-4CBF-D5E9-F898-E9E9C939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會員註冊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68AA96E-5B92-A31E-68B2-FCD646176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53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B20731-CFFE-E6FE-0DE3-85908240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會員註冊位置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7CAAF23-6FBF-E0F5-D0CD-D636342E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8" y="2298859"/>
            <a:ext cx="11144823" cy="369589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30B24F1-5471-87F4-0551-2544057FA9B8}"/>
              </a:ext>
            </a:extLst>
          </p:cNvPr>
          <p:cNvSpPr/>
          <p:nvPr/>
        </p:nvSpPr>
        <p:spPr>
          <a:xfrm>
            <a:off x="9977120" y="2298859"/>
            <a:ext cx="1036320" cy="9726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220F4949-5041-A28D-98D8-A117ED295BDE}"/>
              </a:ext>
            </a:extLst>
          </p:cNvPr>
          <p:cNvSpPr/>
          <p:nvPr/>
        </p:nvSpPr>
        <p:spPr>
          <a:xfrm>
            <a:off x="9977120" y="863251"/>
            <a:ext cx="1036320" cy="11507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43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29F41F-1D7B-C4A4-423F-EF26EE53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選擇欲註冊組別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616601F-93D5-F481-A92C-E8FD64A3C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67" y="1941974"/>
            <a:ext cx="9068266" cy="42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97E12A2-9349-DE8F-53AC-A262DC83C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975" y="2093976"/>
            <a:ext cx="8738049" cy="39943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D7F9A5A-AB57-E1D4-9F0B-DE240D16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會員註冊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CF311A-85E2-8A70-7DCB-6628FBD6B2D9}"/>
              </a:ext>
            </a:extLst>
          </p:cNvPr>
          <p:cNvSpPr/>
          <p:nvPr/>
        </p:nvSpPr>
        <p:spPr>
          <a:xfrm>
            <a:off x="6090919" y="3244755"/>
            <a:ext cx="4094480" cy="19608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FA1AADAF-B7CC-F9A5-4C26-1082FDEE30DC}"/>
              </a:ext>
            </a:extLst>
          </p:cNvPr>
          <p:cNvSpPr/>
          <p:nvPr/>
        </p:nvSpPr>
        <p:spPr>
          <a:xfrm>
            <a:off x="7493000" y="1392234"/>
            <a:ext cx="1036320" cy="11507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71B9A32-05C0-B3D2-9362-D1715751505E}"/>
              </a:ext>
            </a:extLst>
          </p:cNvPr>
          <p:cNvSpPr txBox="1"/>
          <p:nvPr/>
        </p:nvSpPr>
        <p:spPr>
          <a:xfrm>
            <a:off x="824675" y="5907392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去年度有加盟球隊直接選擇會員登入即可</a:t>
            </a:r>
          </a:p>
        </p:txBody>
      </p:sp>
    </p:spTree>
    <p:extLst>
      <p:ext uri="{BB962C8B-B14F-4D97-AF65-F5344CB8AC3E}">
        <p14:creationId xmlns:p14="http://schemas.microsoft.com/office/powerpoint/2010/main" val="384864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4450907-D569-CE96-249A-677AD5B88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971" y="1526046"/>
            <a:ext cx="7988058" cy="533195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310E3E9-7F60-9E17-B5CB-8AEEAFA8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會員資料填寫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BB1F1DB-AC55-DE2A-4E7E-937F05717C5B}"/>
              </a:ext>
            </a:extLst>
          </p:cNvPr>
          <p:cNvSpPr/>
          <p:nvPr/>
        </p:nvSpPr>
        <p:spPr>
          <a:xfrm>
            <a:off x="2148839" y="3169920"/>
            <a:ext cx="7941189" cy="13164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箭號: 向下 3">
            <a:extLst>
              <a:ext uri="{FF2B5EF4-FFF2-40B4-BE49-F238E27FC236}">
                <a16:creationId xmlns:a16="http://schemas.microsoft.com/office/drawing/2014/main" id="{AE022B00-06CF-4B94-E034-C0E67B3554AD}"/>
              </a:ext>
            </a:extLst>
          </p:cNvPr>
          <p:cNvSpPr/>
          <p:nvPr/>
        </p:nvSpPr>
        <p:spPr>
          <a:xfrm rot="16200000">
            <a:off x="727873" y="3280344"/>
            <a:ext cx="1036320" cy="11507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F81E900-3748-42B3-4C7B-1B56577EDE3C}"/>
              </a:ext>
            </a:extLst>
          </p:cNvPr>
          <p:cNvSpPr txBox="1"/>
          <p:nvPr/>
        </p:nvSpPr>
        <p:spPr>
          <a:xfrm>
            <a:off x="868759" y="2095215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會員帳號請填寫教練電子信箱及設定密碼</a:t>
            </a:r>
          </a:p>
        </p:txBody>
      </p:sp>
    </p:spTree>
    <p:extLst>
      <p:ext uri="{BB962C8B-B14F-4D97-AF65-F5344CB8AC3E}">
        <p14:creationId xmlns:p14="http://schemas.microsoft.com/office/powerpoint/2010/main" val="177980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10E3E9-7F60-9E17-B5CB-8AEEAFA8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342072" cy="1609344"/>
          </a:xfrm>
        </p:spPr>
        <p:txBody>
          <a:bodyPr/>
          <a:lstStyle/>
          <a:p>
            <a:r>
              <a:rPr lang="zh-TW" altLang="en-US" dirty="0"/>
              <a:t>註冊成功會收到通知信件</a:t>
            </a:r>
            <a:r>
              <a:rPr lang="en-US" altLang="zh-TW" sz="3200" dirty="0"/>
              <a:t>(</a:t>
            </a:r>
            <a:r>
              <a:rPr lang="zh-TW" altLang="en-US" sz="3200" dirty="0"/>
              <a:t>供教練保存查詢</a:t>
            </a:r>
            <a:r>
              <a:rPr lang="en-US" altLang="zh-TW" sz="3200" dirty="0"/>
              <a:t>)</a:t>
            </a:r>
            <a:endParaRPr lang="zh-TW" altLang="en-US" dirty="0"/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CCF7E7EC-4C02-4E82-96AA-545BC679D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830" y="1907902"/>
            <a:ext cx="5514340" cy="472657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8151CB3-0513-B9E7-339F-92920C0C3821}"/>
              </a:ext>
            </a:extLst>
          </p:cNvPr>
          <p:cNvSpPr/>
          <p:nvPr/>
        </p:nvSpPr>
        <p:spPr>
          <a:xfrm>
            <a:off x="4251960" y="4908804"/>
            <a:ext cx="2504440" cy="11467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7FC6406A-BF2D-B98C-495D-AE5ABCBEBAF3}"/>
              </a:ext>
            </a:extLst>
          </p:cNvPr>
          <p:cNvSpPr/>
          <p:nvPr/>
        </p:nvSpPr>
        <p:spPr>
          <a:xfrm rot="5400000">
            <a:off x="7286624" y="4906780"/>
            <a:ext cx="1036320" cy="11507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6EBFDFF-05C7-B686-60AA-0F2E4FA067FC}"/>
              </a:ext>
            </a:extLst>
          </p:cNvPr>
          <p:cNvSpPr txBox="1"/>
          <p:nvPr/>
        </p:nvSpPr>
        <p:spPr>
          <a:xfrm>
            <a:off x="8496718" y="525133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信件中含有球隊帳號密碼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F858D13-73FC-572F-F66B-43629EAD5F8C}"/>
              </a:ext>
            </a:extLst>
          </p:cNvPr>
          <p:cNvGrpSpPr/>
          <p:nvPr/>
        </p:nvGrpSpPr>
        <p:grpSpPr>
          <a:xfrm>
            <a:off x="4837713" y="5088747"/>
            <a:ext cx="298800" cy="50040"/>
            <a:chOff x="4837713" y="5088747"/>
            <a:chExt cx="298800" cy="5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筆跡 9">
                  <a:extLst>
                    <a:ext uri="{FF2B5EF4-FFF2-40B4-BE49-F238E27FC236}">
                      <a16:creationId xmlns:a16="http://schemas.microsoft.com/office/drawing/2014/main" id="{17F93CCC-AB79-DC8F-6A43-59D2CF6F4C0C}"/>
                    </a:ext>
                  </a:extLst>
                </p14:cNvPr>
                <p14:cNvContentPartPr/>
                <p14:nvPr/>
              </p14:nvContentPartPr>
              <p14:xfrm>
                <a:off x="4877673" y="5088747"/>
                <a:ext cx="258840" cy="360"/>
              </p14:xfrm>
            </p:contentPart>
          </mc:Choice>
          <mc:Fallback xmlns="">
            <p:pic>
              <p:nvPicPr>
                <p:cNvPr id="10" name="筆跡 9">
                  <a:extLst>
                    <a:ext uri="{FF2B5EF4-FFF2-40B4-BE49-F238E27FC236}">
                      <a16:creationId xmlns:a16="http://schemas.microsoft.com/office/drawing/2014/main" id="{17F93CCC-AB79-DC8F-6A43-59D2CF6F4C0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14673" y="5025747"/>
                  <a:ext cx="384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筆跡 10">
                  <a:extLst>
                    <a:ext uri="{FF2B5EF4-FFF2-40B4-BE49-F238E27FC236}">
                      <a16:creationId xmlns:a16="http://schemas.microsoft.com/office/drawing/2014/main" id="{E4E9904F-E2D5-EC86-C0D8-D647DB926722}"/>
                    </a:ext>
                  </a:extLst>
                </p14:cNvPr>
                <p14:cNvContentPartPr/>
                <p14:nvPr/>
              </p14:nvContentPartPr>
              <p14:xfrm>
                <a:off x="4837713" y="5125467"/>
                <a:ext cx="254160" cy="13320"/>
              </p14:xfrm>
            </p:contentPart>
          </mc:Choice>
          <mc:Fallback xmlns="">
            <p:pic>
              <p:nvPicPr>
                <p:cNvPr id="11" name="筆跡 10">
                  <a:extLst>
                    <a:ext uri="{FF2B5EF4-FFF2-40B4-BE49-F238E27FC236}">
                      <a16:creationId xmlns:a16="http://schemas.microsoft.com/office/drawing/2014/main" id="{E4E9904F-E2D5-EC86-C0D8-D647DB9267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75073" y="5062467"/>
                  <a:ext cx="37980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805A4DAB-A8EB-38B5-351B-56B29B80B8E7}"/>
              </a:ext>
            </a:extLst>
          </p:cNvPr>
          <p:cNvGrpSpPr/>
          <p:nvPr/>
        </p:nvGrpSpPr>
        <p:grpSpPr>
          <a:xfrm>
            <a:off x="5092953" y="5286387"/>
            <a:ext cx="1256760" cy="81000"/>
            <a:chOff x="5092953" y="5286387"/>
            <a:chExt cx="1256760" cy="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筆跡 12">
                  <a:extLst>
                    <a:ext uri="{FF2B5EF4-FFF2-40B4-BE49-F238E27FC236}">
                      <a16:creationId xmlns:a16="http://schemas.microsoft.com/office/drawing/2014/main" id="{A5F2AF4E-96DB-2330-A2C1-0D52B42F6C01}"/>
                    </a:ext>
                  </a:extLst>
                </p14:cNvPr>
                <p14:cNvContentPartPr/>
                <p14:nvPr/>
              </p14:nvContentPartPr>
              <p14:xfrm>
                <a:off x="5100873" y="5286387"/>
                <a:ext cx="1248840" cy="81000"/>
              </p14:xfrm>
            </p:contentPart>
          </mc:Choice>
          <mc:Fallback xmlns="">
            <p:pic>
              <p:nvPicPr>
                <p:cNvPr id="13" name="筆跡 12">
                  <a:extLst>
                    <a:ext uri="{FF2B5EF4-FFF2-40B4-BE49-F238E27FC236}">
                      <a16:creationId xmlns:a16="http://schemas.microsoft.com/office/drawing/2014/main" id="{A5F2AF4E-96DB-2330-A2C1-0D52B42F6C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38233" y="5223387"/>
                  <a:ext cx="1374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ACE53B22-3166-E0B9-9204-61A56A57FE66}"/>
                    </a:ext>
                  </a:extLst>
                </p14:cNvPr>
                <p14:cNvContentPartPr/>
                <p14:nvPr/>
              </p14:nvContentPartPr>
              <p14:xfrm>
                <a:off x="5122113" y="5320947"/>
                <a:ext cx="360" cy="36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ACE53B22-3166-E0B9-9204-61A56A57FE6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59473" y="52583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筆跡 16">
                  <a:extLst>
                    <a:ext uri="{FF2B5EF4-FFF2-40B4-BE49-F238E27FC236}">
                      <a16:creationId xmlns:a16="http://schemas.microsoft.com/office/drawing/2014/main" id="{DAEBDD1E-7418-1C5D-AD2E-41B72AEBB9D9}"/>
                    </a:ext>
                  </a:extLst>
                </p14:cNvPr>
                <p14:cNvContentPartPr/>
                <p14:nvPr/>
              </p14:nvContentPartPr>
              <p14:xfrm>
                <a:off x="5092953" y="5333187"/>
                <a:ext cx="2160" cy="360"/>
              </p14:xfrm>
            </p:contentPart>
          </mc:Choice>
          <mc:Fallback xmlns="">
            <p:pic>
              <p:nvPicPr>
                <p:cNvPr id="17" name="筆跡 16">
                  <a:extLst>
                    <a:ext uri="{FF2B5EF4-FFF2-40B4-BE49-F238E27FC236}">
                      <a16:creationId xmlns:a16="http://schemas.microsoft.com/office/drawing/2014/main" id="{DAEBDD1E-7418-1C5D-AD2E-41B72AEBB9D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30313" y="5270547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B3E67EAC-FA80-1F6B-727E-2DD2AEA9006F}"/>
              </a:ext>
            </a:extLst>
          </p:cNvPr>
          <p:cNvGrpSpPr/>
          <p:nvPr/>
        </p:nvGrpSpPr>
        <p:grpSpPr>
          <a:xfrm>
            <a:off x="4850313" y="5443347"/>
            <a:ext cx="544680" cy="9720"/>
            <a:chOff x="4850313" y="5443347"/>
            <a:chExt cx="544680" cy="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筆跡 18">
                  <a:extLst>
                    <a:ext uri="{FF2B5EF4-FFF2-40B4-BE49-F238E27FC236}">
                      <a16:creationId xmlns:a16="http://schemas.microsoft.com/office/drawing/2014/main" id="{BB756EDD-F389-5835-D177-F86E0A55580B}"/>
                    </a:ext>
                  </a:extLst>
                </p14:cNvPr>
                <p14:cNvContentPartPr/>
                <p14:nvPr/>
              </p14:nvContentPartPr>
              <p14:xfrm>
                <a:off x="4850313" y="5443347"/>
                <a:ext cx="720" cy="360"/>
              </p14:xfrm>
            </p:contentPart>
          </mc:Choice>
          <mc:Fallback xmlns="">
            <p:pic>
              <p:nvPicPr>
                <p:cNvPr id="19" name="筆跡 18">
                  <a:extLst>
                    <a:ext uri="{FF2B5EF4-FFF2-40B4-BE49-F238E27FC236}">
                      <a16:creationId xmlns:a16="http://schemas.microsoft.com/office/drawing/2014/main" id="{BB756EDD-F389-5835-D177-F86E0A5558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87313" y="5380707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筆跡 19">
                  <a:extLst>
                    <a:ext uri="{FF2B5EF4-FFF2-40B4-BE49-F238E27FC236}">
                      <a16:creationId xmlns:a16="http://schemas.microsoft.com/office/drawing/2014/main" id="{C293005E-4CE6-5CE5-0F9C-B04AD5D5A86F}"/>
                    </a:ext>
                  </a:extLst>
                </p14:cNvPr>
                <p14:cNvContentPartPr/>
                <p14:nvPr/>
              </p14:nvContentPartPr>
              <p14:xfrm>
                <a:off x="4960113" y="5452707"/>
                <a:ext cx="360" cy="360"/>
              </p14:xfrm>
            </p:contentPart>
          </mc:Choice>
          <mc:Fallback xmlns="">
            <p:pic>
              <p:nvPicPr>
                <p:cNvPr id="20" name="筆跡 19">
                  <a:extLst>
                    <a:ext uri="{FF2B5EF4-FFF2-40B4-BE49-F238E27FC236}">
                      <a16:creationId xmlns:a16="http://schemas.microsoft.com/office/drawing/2014/main" id="{C293005E-4CE6-5CE5-0F9C-B04AD5D5A86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97473" y="53897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筆跡 20">
                  <a:extLst>
                    <a:ext uri="{FF2B5EF4-FFF2-40B4-BE49-F238E27FC236}">
                      <a16:creationId xmlns:a16="http://schemas.microsoft.com/office/drawing/2014/main" id="{D1014E35-ED1D-9C7B-CEFD-E0CA5D4EC805}"/>
                    </a:ext>
                  </a:extLst>
                </p14:cNvPr>
                <p14:cNvContentPartPr/>
                <p14:nvPr/>
              </p14:nvContentPartPr>
              <p14:xfrm>
                <a:off x="5036793" y="5449467"/>
                <a:ext cx="2160" cy="360"/>
              </p14:xfrm>
            </p:contentPart>
          </mc:Choice>
          <mc:Fallback xmlns="">
            <p:pic>
              <p:nvPicPr>
                <p:cNvPr id="21" name="筆跡 20">
                  <a:extLst>
                    <a:ext uri="{FF2B5EF4-FFF2-40B4-BE49-F238E27FC236}">
                      <a16:creationId xmlns:a16="http://schemas.microsoft.com/office/drawing/2014/main" id="{D1014E35-ED1D-9C7B-CEFD-E0CA5D4EC80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73793" y="5386827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筆跡 21">
                  <a:extLst>
                    <a:ext uri="{FF2B5EF4-FFF2-40B4-BE49-F238E27FC236}">
                      <a16:creationId xmlns:a16="http://schemas.microsoft.com/office/drawing/2014/main" id="{75448635-6CD8-97AF-9C02-594D5876CF33}"/>
                    </a:ext>
                  </a:extLst>
                </p14:cNvPr>
                <p14:cNvContentPartPr/>
                <p14:nvPr/>
              </p14:nvContentPartPr>
              <p14:xfrm>
                <a:off x="5189433" y="5452707"/>
                <a:ext cx="4680" cy="360"/>
              </p14:xfrm>
            </p:contentPart>
          </mc:Choice>
          <mc:Fallback xmlns="">
            <p:pic>
              <p:nvPicPr>
                <p:cNvPr id="22" name="筆跡 21">
                  <a:extLst>
                    <a:ext uri="{FF2B5EF4-FFF2-40B4-BE49-F238E27FC236}">
                      <a16:creationId xmlns:a16="http://schemas.microsoft.com/office/drawing/2014/main" id="{75448635-6CD8-97AF-9C02-594D5876CF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26793" y="5389707"/>
                  <a:ext cx="130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9C0F9E94-657E-AB99-9460-7ECF7E826333}"/>
                    </a:ext>
                  </a:extLst>
                </p14:cNvPr>
                <p14:cNvContentPartPr/>
                <p14:nvPr/>
              </p14:nvContentPartPr>
              <p14:xfrm>
                <a:off x="5232273" y="5449467"/>
                <a:ext cx="27360" cy="360"/>
              </p14:xfrm>
            </p:contentPart>
          </mc:Choice>
          <mc:Fallback xmlns="">
            <p:pic>
              <p:nvPicPr>
                <p:cNvPr id="23" name="筆跡 22">
                  <a:extLst>
                    <a:ext uri="{FF2B5EF4-FFF2-40B4-BE49-F238E27FC236}">
                      <a16:creationId xmlns:a16="http://schemas.microsoft.com/office/drawing/2014/main" id="{9C0F9E94-657E-AB99-9460-7ECF7E82633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69633" y="5386827"/>
                  <a:ext cx="153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筆跡 23">
                  <a:extLst>
                    <a:ext uri="{FF2B5EF4-FFF2-40B4-BE49-F238E27FC236}">
                      <a16:creationId xmlns:a16="http://schemas.microsoft.com/office/drawing/2014/main" id="{4F21CBD1-159F-1D8A-D944-C788CE63A628}"/>
                    </a:ext>
                  </a:extLst>
                </p14:cNvPr>
                <p14:cNvContentPartPr/>
                <p14:nvPr/>
              </p14:nvContentPartPr>
              <p14:xfrm>
                <a:off x="5330193" y="5443347"/>
                <a:ext cx="360" cy="360"/>
              </p14:xfrm>
            </p:contentPart>
          </mc:Choice>
          <mc:Fallback xmlns="">
            <p:pic>
              <p:nvPicPr>
                <p:cNvPr id="24" name="筆跡 23">
                  <a:extLst>
                    <a:ext uri="{FF2B5EF4-FFF2-40B4-BE49-F238E27FC236}">
                      <a16:creationId xmlns:a16="http://schemas.microsoft.com/office/drawing/2014/main" id="{4F21CBD1-159F-1D8A-D944-C788CE63A62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67553" y="53807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筆跡 24">
                  <a:extLst>
                    <a:ext uri="{FF2B5EF4-FFF2-40B4-BE49-F238E27FC236}">
                      <a16:creationId xmlns:a16="http://schemas.microsoft.com/office/drawing/2014/main" id="{E7365F6F-1285-E816-8E17-1E41FD6B4176}"/>
                    </a:ext>
                  </a:extLst>
                </p14:cNvPr>
                <p14:cNvContentPartPr/>
                <p14:nvPr/>
              </p14:nvContentPartPr>
              <p14:xfrm>
                <a:off x="5394273" y="5446587"/>
                <a:ext cx="720" cy="360"/>
              </p14:xfrm>
            </p:contentPart>
          </mc:Choice>
          <mc:Fallback xmlns="">
            <p:pic>
              <p:nvPicPr>
                <p:cNvPr id="25" name="筆跡 24">
                  <a:extLst>
                    <a:ext uri="{FF2B5EF4-FFF2-40B4-BE49-F238E27FC236}">
                      <a16:creationId xmlns:a16="http://schemas.microsoft.com/office/drawing/2014/main" id="{E7365F6F-1285-E816-8E17-1E41FD6B41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31633" y="5383587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87E8D42F-7EDF-52E6-AD9A-1B72B348A5FA}"/>
              </a:ext>
            </a:extLst>
          </p:cNvPr>
          <p:cNvGrpSpPr/>
          <p:nvPr/>
        </p:nvGrpSpPr>
        <p:grpSpPr>
          <a:xfrm>
            <a:off x="5070273" y="5590227"/>
            <a:ext cx="507960" cy="239040"/>
            <a:chOff x="5070273" y="5590227"/>
            <a:chExt cx="50796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E82BBC98-6526-091A-EFFE-164637984AAA}"/>
                    </a:ext>
                  </a:extLst>
                </p14:cNvPr>
                <p14:cNvContentPartPr/>
                <p14:nvPr/>
              </p14:nvContentPartPr>
              <p14:xfrm>
                <a:off x="5146953" y="5599227"/>
                <a:ext cx="360" cy="360"/>
              </p14:xfrm>
            </p:contentPart>
          </mc:Choice>
          <mc:Fallback xmlns="">
            <p:pic>
              <p:nvPicPr>
                <p:cNvPr id="28" name="筆跡 27">
                  <a:extLst>
                    <a:ext uri="{FF2B5EF4-FFF2-40B4-BE49-F238E27FC236}">
                      <a16:creationId xmlns:a16="http://schemas.microsoft.com/office/drawing/2014/main" id="{E82BBC98-6526-091A-EFFE-164637984AA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83953" y="55365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筆跡 28">
                  <a:extLst>
                    <a:ext uri="{FF2B5EF4-FFF2-40B4-BE49-F238E27FC236}">
                      <a16:creationId xmlns:a16="http://schemas.microsoft.com/office/drawing/2014/main" id="{95E3EC23-27E2-3273-8070-1816E4DD50E7}"/>
                    </a:ext>
                  </a:extLst>
                </p14:cNvPr>
                <p14:cNvContentPartPr/>
                <p14:nvPr/>
              </p14:nvContentPartPr>
              <p14:xfrm>
                <a:off x="5104113" y="5590227"/>
                <a:ext cx="360" cy="360"/>
              </p14:xfrm>
            </p:contentPart>
          </mc:Choice>
          <mc:Fallback xmlns="">
            <p:pic>
              <p:nvPicPr>
                <p:cNvPr id="29" name="筆跡 28">
                  <a:extLst>
                    <a:ext uri="{FF2B5EF4-FFF2-40B4-BE49-F238E27FC236}">
                      <a16:creationId xmlns:a16="http://schemas.microsoft.com/office/drawing/2014/main" id="{95E3EC23-27E2-3273-8070-1816E4DD50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41113" y="55272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筆跡 29">
                  <a:extLst>
                    <a:ext uri="{FF2B5EF4-FFF2-40B4-BE49-F238E27FC236}">
                      <a16:creationId xmlns:a16="http://schemas.microsoft.com/office/drawing/2014/main" id="{49D57986-7BAF-7E24-799F-CE67E60EDBF0}"/>
                    </a:ext>
                  </a:extLst>
                </p14:cNvPr>
                <p14:cNvContentPartPr/>
                <p14:nvPr/>
              </p14:nvContentPartPr>
              <p14:xfrm>
                <a:off x="5102313" y="5614707"/>
                <a:ext cx="2160" cy="360"/>
              </p14:xfrm>
            </p:contentPart>
          </mc:Choice>
          <mc:Fallback xmlns="">
            <p:pic>
              <p:nvPicPr>
                <p:cNvPr id="30" name="筆跡 29">
                  <a:extLst>
                    <a:ext uri="{FF2B5EF4-FFF2-40B4-BE49-F238E27FC236}">
                      <a16:creationId xmlns:a16="http://schemas.microsoft.com/office/drawing/2014/main" id="{49D57986-7BAF-7E24-799F-CE67E60EDB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39313" y="5551707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筆跡 30">
                  <a:extLst>
                    <a:ext uri="{FF2B5EF4-FFF2-40B4-BE49-F238E27FC236}">
                      <a16:creationId xmlns:a16="http://schemas.microsoft.com/office/drawing/2014/main" id="{6E2FFE0C-B37F-B47C-26B1-D3D1671BB65C}"/>
                    </a:ext>
                  </a:extLst>
                </p14:cNvPr>
                <p14:cNvContentPartPr/>
                <p14:nvPr/>
              </p14:nvContentPartPr>
              <p14:xfrm>
                <a:off x="5082513" y="5608587"/>
                <a:ext cx="360" cy="360"/>
              </p14:xfrm>
            </p:contentPart>
          </mc:Choice>
          <mc:Fallback xmlns="">
            <p:pic>
              <p:nvPicPr>
                <p:cNvPr id="31" name="筆跡 30">
                  <a:extLst>
                    <a:ext uri="{FF2B5EF4-FFF2-40B4-BE49-F238E27FC236}">
                      <a16:creationId xmlns:a16="http://schemas.microsoft.com/office/drawing/2014/main" id="{6E2FFE0C-B37F-B47C-26B1-D3D1671BB6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19873" y="55455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筆跡 31">
                  <a:extLst>
                    <a:ext uri="{FF2B5EF4-FFF2-40B4-BE49-F238E27FC236}">
                      <a16:creationId xmlns:a16="http://schemas.microsoft.com/office/drawing/2014/main" id="{4DC87BF8-0157-7FD9-C2AE-AF96F164072E}"/>
                    </a:ext>
                  </a:extLst>
                </p14:cNvPr>
                <p14:cNvContentPartPr/>
                <p14:nvPr/>
              </p14:nvContentPartPr>
              <p14:xfrm>
                <a:off x="5070273" y="5599227"/>
                <a:ext cx="360" cy="360"/>
              </p14:xfrm>
            </p:contentPart>
          </mc:Choice>
          <mc:Fallback xmlns="">
            <p:pic>
              <p:nvPicPr>
                <p:cNvPr id="32" name="筆跡 31">
                  <a:extLst>
                    <a:ext uri="{FF2B5EF4-FFF2-40B4-BE49-F238E27FC236}">
                      <a16:creationId xmlns:a16="http://schemas.microsoft.com/office/drawing/2014/main" id="{4DC87BF8-0157-7FD9-C2AE-AF96F16407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07633" y="55365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筆跡 32">
                  <a:extLst>
                    <a:ext uri="{FF2B5EF4-FFF2-40B4-BE49-F238E27FC236}">
                      <a16:creationId xmlns:a16="http://schemas.microsoft.com/office/drawing/2014/main" id="{6CE203EE-192A-3FA5-D956-C11F0C1E7028}"/>
                    </a:ext>
                  </a:extLst>
                </p14:cNvPr>
                <p14:cNvContentPartPr/>
                <p14:nvPr/>
              </p14:nvContentPartPr>
              <p14:xfrm>
                <a:off x="5223273" y="5626947"/>
                <a:ext cx="2160" cy="360"/>
              </p14:xfrm>
            </p:contentPart>
          </mc:Choice>
          <mc:Fallback xmlns="">
            <p:pic>
              <p:nvPicPr>
                <p:cNvPr id="33" name="筆跡 32">
                  <a:extLst>
                    <a:ext uri="{FF2B5EF4-FFF2-40B4-BE49-F238E27FC236}">
                      <a16:creationId xmlns:a16="http://schemas.microsoft.com/office/drawing/2014/main" id="{6CE203EE-192A-3FA5-D956-C11F0C1E702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60633" y="5564307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筆跡 33">
                  <a:extLst>
                    <a:ext uri="{FF2B5EF4-FFF2-40B4-BE49-F238E27FC236}">
                      <a16:creationId xmlns:a16="http://schemas.microsoft.com/office/drawing/2014/main" id="{75CAFD45-F6BB-6F7A-E586-DC5028CEB96F}"/>
                    </a:ext>
                  </a:extLst>
                </p14:cNvPr>
                <p14:cNvContentPartPr/>
                <p14:nvPr/>
              </p14:nvContentPartPr>
              <p14:xfrm>
                <a:off x="5257113" y="5626947"/>
                <a:ext cx="40680" cy="5040"/>
              </p14:xfrm>
            </p:contentPart>
          </mc:Choice>
          <mc:Fallback xmlns="">
            <p:pic>
              <p:nvPicPr>
                <p:cNvPr id="34" name="筆跡 33">
                  <a:extLst>
                    <a:ext uri="{FF2B5EF4-FFF2-40B4-BE49-F238E27FC236}">
                      <a16:creationId xmlns:a16="http://schemas.microsoft.com/office/drawing/2014/main" id="{75CAFD45-F6BB-6F7A-E586-DC5028CEB96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94113" y="5564307"/>
                  <a:ext cx="166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筆跡 34">
                  <a:extLst>
                    <a:ext uri="{FF2B5EF4-FFF2-40B4-BE49-F238E27FC236}">
                      <a16:creationId xmlns:a16="http://schemas.microsoft.com/office/drawing/2014/main" id="{8745A44A-D93A-527E-E33B-C06EE95B74DF}"/>
                    </a:ext>
                  </a:extLst>
                </p14:cNvPr>
                <p14:cNvContentPartPr/>
                <p14:nvPr/>
              </p14:nvContentPartPr>
              <p14:xfrm>
                <a:off x="5345673" y="5633067"/>
                <a:ext cx="147240" cy="23040"/>
              </p14:xfrm>
            </p:contentPart>
          </mc:Choice>
          <mc:Fallback xmlns="">
            <p:pic>
              <p:nvPicPr>
                <p:cNvPr id="35" name="筆跡 34">
                  <a:extLst>
                    <a:ext uri="{FF2B5EF4-FFF2-40B4-BE49-F238E27FC236}">
                      <a16:creationId xmlns:a16="http://schemas.microsoft.com/office/drawing/2014/main" id="{8745A44A-D93A-527E-E33B-C06EE95B74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82673" y="5570067"/>
                  <a:ext cx="272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筆跡 35">
                  <a:extLst>
                    <a:ext uri="{FF2B5EF4-FFF2-40B4-BE49-F238E27FC236}">
                      <a16:creationId xmlns:a16="http://schemas.microsoft.com/office/drawing/2014/main" id="{1BD10022-C6A0-3360-C9F8-3A92C2D40A7B}"/>
                    </a:ext>
                  </a:extLst>
                </p14:cNvPr>
                <p14:cNvContentPartPr/>
                <p14:nvPr/>
              </p14:nvContentPartPr>
              <p14:xfrm>
                <a:off x="5526033" y="5663667"/>
                <a:ext cx="4320" cy="360"/>
              </p14:xfrm>
            </p:contentPart>
          </mc:Choice>
          <mc:Fallback xmlns="">
            <p:pic>
              <p:nvPicPr>
                <p:cNvPr id="36" name="筆跡 35">
                  <a:extLst>
                    <a:ext uri="{FF2B5EF4-FFF2-40B4-BE49-F238E27FC236}">
                      <a16:creationId xmlns:a16="http://schemas.microsoft.com/office/drawing/2014/main" id="{1BD10022-C6A0-3360-C9F8-3A92C2D40A7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63033" y="5600667"/>
                  <a:ext cx="129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筆跡 36">
                  <a:extLst>
                    <a:ext uri="{FF2B5EF4-FFF2-40B4-BE49-F238E27FC236}">
                      <a16:creationId xmlns:a16="http://schemas.microsoft.com/office/drawing/2014/main" id="{66560EA4-CEF2-6F2F-50E2-5E7C6BB43A6A}"/>
                    </a:ext>
                  </a:extLst>
                </p14:cNvPr>
                <p14:cNvContentPartPr/>
                <p14:nvPr/>
              </p14:nvContentPartPr>
              <p14:xfrm>
                <a:off x="5391033" y="5613987"/>
                <a:ext cx="86400" cy="7200"/>
              </p14:xfrm>
            </p:contentPart>
          </mc:Choice>
          <mc:Fallback xmlns="">
            <p:pic>
              <p:nvPicPr>
                <p:cNvPr id="37" name="筆跡 36">
                  <a:extLst>
                    <a:ext uri="{FF2B5EF4-FFF2-40B4-BE49-F238E27FC236}">
                      <a16:creationId xmlns:a16="http://schemas.microsoft.com/office/drawing/2014/main" id="{66560EA4-CEF2-6F2F-50E2-5E7C6BB43A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28393" y="5551347"/>
                  <a:ext cx="212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筆跡 37">
                  <a:extLst>
                    <a:ext uri="{FF2B5EF4-FFF2-40B4-BE49-F238E27FC236}">
                      <a16:creationId xmlns:a16="http://schemas.microsoft.com/office/drawing/2014/main" id="{997A2207-B97E-C997-37DB-0B5C2B3D952A}"/>
                    </a:ext>
                  </a:extLst>
                </p14:cNvPr>
                <p14:cNvContentPartPr/>
                <p14:nvPr/>
              </p14:nvContentPartPr>
              <p14:xfrm>
                <a:off x="5458713" y="5605347"/>
                <a:ext cx="109080" cy="9720"/>
              </p14:xfrm>
            </p:contentPart>
          </mc:Choice>
          <mc:Fallback xmlns="">
            <p:pic>
              <p:nvPicPr>
                <p:cNvPr id="38" name="筆跡 37">
                  <a:extLst>
                    <a:ext uri="{FF2B5EF4-FFF2-40B4-BE49-F238E27FC236}">
                      <a16:creationId xmlns:a16="http://schemas.microsoft.com/office/drawing/2014/main" id="{997A2207-B97E-C997-37DB-0B5C2B3D952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96073" y="5542707"/>
                  <a:ext cx="234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9" name="筆跡 38">
                  <a:extLst>
                    <a:ext uri="{FF2B5EF4-FFF2-40B4-BE49-F238E27FC236}">
                      <a16:creationId xmlns:a16="http://schemas.microsoft.com/office/drawing/2014/main" id="{98411F61-0B4C-5469-6842-42CCE5C41716}"/>
                    </a:ext>
                  </a:extLst>
                </p14:cNvPr>
                <p14:cNvContentPartPr/>
                <p14:nvPr/>
              </p14:nvContentPartPr>
              <p14:xfrm>
                <a:off x="5577873" y="5611467"/>
                <a:ext cx="360" cy="360"/>
              </p14:xfrm>
            </p:contentPart>
          </mc:Choice>
          <mc:Fallback xmlns="">
            <p:pic>
              <p:nvPicPr>
                <p:cNvPr id="39" name="筆跡 38">
                  <a:extLst>
                    <a:ext uri="{FF2B5EF4-FFF2-40B4-BE49-F238E27FC236}">
                      <a16:creationId xmlns:a16="http://schemas.microsoft.com/office/drawing/2014/main" id="{98411F61-0B4C-5469-6842-42CCE5C417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15233" y="55488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筆跡 40">
                  <a:extLst>
                    <a:ext uri="{FF2B5EF4-FFF2-40B4-BE49-F238E27FC236}">
                      <a16:creationId xmlns:a16="http://schemas.microsoft.com/office/drawing/2014/main" id="{485146DE-F397-9356-FB63-F50DD2C283FA}"/>
                    </a:ext>
                  </a:extLst>
                </p14:cNvPr>
                <p14:cNvContentPartPr/>
                <p14:nvPr/>
              </p14:nvContentPartPr>
              <p14:xfrm>
                <a:off x="5342433" y="5782827"/>
                <a:ext cx="360" cy="360"/>
              </p14:xfrm>
            </p:contentPart>
          </mc:Choice>
          <mc:Fallback xmlns="">
            <p:pic>
              <p:nvPicPr>
                <p:cNvPr id="41" name="筆跡 40">
                  <a:extLst>
                    <a:ext uri="{FF2B5EF4-FFF2-40B4-BE49-F238E27FC236}">
                      <a16:creationId xmlns:a16="http://schemas.microsoft.com/office/drawing/2014/main" id="{485146DE-F397-9356-FB63-F50DD2C283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79433" y="57198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筆跡 41">
                  <a:extLst>
                    <a:ext uri="{FF2B5EF4-FFF2-40B4-BE49-F238E27FC236}">
                      <a16:creationId xmlns:a16="http://schemas.microsoft.com/office/drawing/2014/main" id="{94786CF2-70B4-A77B-D2A6-A2C5619AFCA7}"/>
                    </a:ext>
                  </a:extLst>
                </p14:cNvPr>
                <p14:cNvContentPartPr/>
                <p14:nvPr/>
              </p14:nvContentPartPr>
              <p14:xfrm>
                <a:off x="5240913" y="5764467"/>
                <a:ext cx="720" cy="360"/>
              </p14:xfrm>
            </p:contentPart>
          </mc:Choice>
          <mc:Fallback xmlns="">
            <p:pic>
              <p:nvPicPr>
                <p:cNvPr id="42" name="筆跡 41">
                  <a:extLst>
                    <a:ext uri="{FF2B5EF4-FFF2-40B4-BE49-F238E27FC236}">
                      <a16:creationId xmlns:a16="http://schemas.microsoft.com/office/drawing/2014/main" id="{94786CF2-70B4-A77B-D2A6-A2C5619AFC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78273" y="5701467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筆跡 42">
                  <a:extLst>
                    <a:ext uri="{FF2B5EF4-FFF2-40B4-BE49-F238E27FC236}">
                      <a16:creationId xmlns:a16="http://schemas.microsoft.com/office/drawing/2014/main" id="{3845F671-DDB7-927C-A9F4-7ABF6B473F9C}"/>
                    </a:ext>
                  </a:extLst>
                </p14:cNvPr>
                <p14:cNvContentPartPr/>
                <p14:nvPr/>
              </p14:nvContentPartPr>
              <p14:xfrm>
                <a:off x="5210313" y="5755107"/>
                <a:ext cx="720" cy="360"/>
              </p14:xfrm>
            </p:contentPart>
          </mc:Choice>
          <mc:Fallback xmlns="">
            <p:pic>
              <p:nvPicPr>
                <p:cNvPr id="43" name="筆跡 42">
                  <a:extLst>
                    <a:ext uri="{FF2B5EF4-FFF2-40B4-BE49-F238E27FC236}">
                      <a16:creationId xmlns:a16="http://schemas.microsoft.com/office/drawing/2014/main" id="{3845F671-DDB7-927C-A9F4-7ABF6B473F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47673" y="5692467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筆跡 43">
                  <a:extLst>
                    <a:ext uri="{FF2B5EF4-FFF2-40B4-BE49-F238E27FC236}">
                      <a16:creationId xmlns:a16="http://schemas.microsoft.com/office/drawing/2014/main" id="{339260B0-7CC3-E053-61DE-DA1385EDEF4D}"/>
                    </a:ext>
                  </a:extLst>
                </p14:cNvPr>
                <p14:cNvContentPartPr/>
                <p14:nvPr/>
              </p14:nvContentPartPr>
              <p14:xfrm>
                <a:off x="5171433" y="5752227"/>
                <a:ext cx="360" cy="360"/>
              </p14:xfrm>
            </p:contentPart>
          </mc:Choice>
          <mc:Fallback xmlns="">
            <p:pic>
              <p:nvPicPr>
                <p:cNvPr id="44" name="筆跡 43">
                  <a:extLst>
                    <a:ext uri="{FF2B5EF4-FFF2-40B4-BE49-F238E27FC236}">
                      <a16:creationId xmlns:a16="http://schemas.microsoft.com/office/drawing/2014/main" id="{339260B0-7CC3-E053-61DE-DA1385EDEF4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08433" y="56895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筆跡 44">
                  <a:extLst>
                    <a:ext uri="{FF2B5EF4-FFF2-40B4-BE49-F238E27FC236}">
                      <a16:creationId xmlns:a16="http://schemas.microsoft.com/office/drawing/2014/main" id="{FB65DC8F-0FEC-D858-3FAE-F28E7139FB6E}"/>
                    </a:ext>
                  </a:extLst>
                </p14:cNvPr>
                <p14:cNvContentPartPr/>
                <p14:nvPr/>
              </p14:nvContentPartPr>
              <p14:xfrm>
                <a:off x="5137593" y="5770587"/>
                <a:ext cx="360" cy="720"/>
              </p14:xfrm>
            </p:contentPart>
          </mc:Choice>
          <mc:Fallback xmlns="">
            <p:pic>
              <p:nvPicPr>
                <p:cNvPr id="45" name="筆跡 44">
                  <a:extLst>
                    <a:ext uri="{FF2B5EF4-FFF2-40B4-BE49-F238E27FC236}">
                      <a16:creationId xmlns:a16="http://schemas.microsoft.com/office/drawing/2014/main" id="{FB65DC8F-0FEC-D858-3FAE-F28E7139FB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74953" y="5707947"/>
                  <a:ext cx="126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筆跡 45">
                  <a:extLst>
                    <a:ext uri="{FF2B5EF4-FFF2-40B4-BE49-F238E27FC236}">
                      <a16:creationId xmlns:a16="http://schemas.microsoft.com/office/drawing/2014/main" id="{AC3AE813-8CAE-0840-3746-8639D212F432}"/>
                    </a:ext>
                  </a:extLst>
                </p14:cNvPr>
                <p14:cNvContentPartPr/>
                <p14:nvPr/>
              </p14:nvContentPartPr>
              <p14:xfrm>
                <a:off x="5168193" y="5828907"/>
                <a:ext cx="360" cy="360"/>
              </p14:xfrm>
            </p:contentPart>
          </mc:Choice>
          <mc:Fallback xmlns="">
            <p:pic>
              <p:nvPicPr>
                <p:cNvPr id="46" name="筆跡 45">
                  <a:extLst>
                    <a:ext uri="{FF2B5EF4-FFF2-40B4-BE49-F238E27FC236}">
                      <a16:creationId xmlns:a16="http://schemas.microsoft.com/office/drawing/2014/main" id="{AC3AE813-8CAE-0840-3746-8639D212F4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05193" y="57659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78AAF91C-6C6F-783E-3D57-504CEEF49579}"/>
              </a:ext>
            </a:extLst>
          </p:cNvPr>
          <p:cNvGrpSpPr/>
          <p:nvPr/>
        </p:nvGrpSpPr>
        <p:grpSpPr>
          <a:xfrm>
            <a:off x="4957233" y="4155757"/>
            <a:ext cx="223920" cy="41400"/>
            <a:chOff x="4957233" y="4155757"/>
            <a:chExt cx="223920" cy="4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8" name="筆跡 47">
                  <a:extLst>
                    <a:ext uri="{FF2B5EF4-FFF2-40B4-BE49-F238E27FC236}">
                      <a16:creationId xmlns:a16="http://schemas.microsoft.com/office/drawing/2014/main" id="{B8F2429F-BDE0-D916-6E30-E456BCACC3CA}"/>
                    </a:ext>
                  </a:extLst>
                </p14:cNvPr>
                <p14:cNvContentPartPr/>
                <p14:nvPr/>
              </p14:nvContentPartPr>
              <p14:xfrm>
                <a:off x="5015193" y="4165117"/>
                <a:ext cx="360" cy="12240"/>
              </p14:xfrm>
            </p:contentPart>
          </mc:Choice>
          <mc:Fallback xmlns="">
            <p:pic>
              <p:nvPicPr>
                <p:cNvPr id="48" name="筆跡 47">
                  <a:extLst>
                    <a:ext uri="{FF2B5EF4-FFF2-40B4-BE49-F238E27FC236}">
                      <a16:creationId xmlns:a16="http://schemas.microsoft.com/office/drawing/2014/main" id="{B8F2429F-BDE0-D916-6E30-E456BCACC3C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52553" y="4102117"/>
                  <a:ext cx="126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9" name="筆跡 48">
                  <a:extLst>
                    <a:ext uri="{FF2B5EF4-FFF2-40B4-BE49-F238E27FC236}">
                      <a16:creationId xmlns:a16="http://schemas.microsoft.com/office/drawing/2014/main" id="{C69C3DD1-BA2D-3CD1-B045-7F8846E7D87E}"/>
                    </a:ext>
                  </a:extLst>
                </p14:cNvPr>
                <p14:cNvContentPartPr/>
                <p14:nvPr/>
              </p14:nvContentPartPr>
              <p14:xfrm>
                <a:off x="4957233" y="4195717"/>
                <a:ext cx="3960" cy="1440"/>
              </p14:xfrm>
            </p:contentPart>
          </mc:Choice>
          <mc:Fallback xmlns="">
            <p:pic>
              <p:nvPicPr>
                <p:cNvPr id="49" name="筆跡 48">
                  <a:extLst>
                    <a:ext uri="{FF2B5EF4-FFF2-40B4-BE49-F238E27FC236}">
                      <a16:creationId xmlns:a16="http://schemas.microsoft.com/office/drawing/2014/main" id="{C69C3DD1-BA2D-3CD1-B045-7F8846E7D8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94233" y="4133077"/>
                  <a:ext cx="129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0" name="筆跡 49">
                  <a:extLst>
                    <a:ext uri="{FF2B5EF4-FFF2-40B4-BE49-F238E27FC236}">
                      <a16:creationId xmlns:a16="http://schemas.microsoft.com/office/drawing/2014/main" id="{9E6F5DF9-3C82-E91B-DC7E-2012A6395F26}"/>
                    </a:ext>
                  </a:extLst>
                </p14:cNvPr>
                <p14:cNvContentPartPr/>
                <p14:nvPr/>
              </p14:nvContentPartPr>
              <p14:xfrm>
                <a:off x="4966233" y="4158997"/>
                <a:ext cx="360" cy="360"/>
              </p14:xfrm>
            </p:contentPart>
          </mc:Choice>
          <mc:Fallback xmlns="">
            <p:pic>
              <p:nvPicPr>
                <p:cNvPr id="50" name="筆跡 49">
                  <a:extLst>
                    <a:ext uri="{FF2B5EF4-FFF2-40B4-BE49-F238E27FC236}">
                      <a16:creationId xmlns:a16="http://schemas.microsoft.com/office/drawing/2014/main" id="{9E6F5DF9-3C82-E91B-DC7E-2012A6395F2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03593" y="40959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筆跡 50">
                  <a:extLst>
                    <a:ext uri="{FF2B5EF4-FFF2-40B4-BE49-F238E27FC236}">
                      <a16:creationId xmlns:a16="http://schemas.microsoft.com/office/drawing/2014/main" id="{E587F1C6-E6F1-8947-7783-C1AF1784D368}"/>
                    </a:ext>
                  </a:extLst>
                </p14:cNvPr>
                <p14:cNvContentPartPr/>
                <p14:nvPr/>
              </p14:nvContentPartPr>
              <p14:xfrm>
                <a:off x="4996833" y="4174117"/>
                <a:ext cx="360" cy="360"/>
              </p14:xfrm>
            </p:contentPart>
          </mc:Choice>
          <mc:Fallback xmlns="">
            <p:pic>
              <p:nvPicPr>
                <p:cNvPr id="51" name="筆跡 50">
                  <a:extLst>
                    <a:ext uri="{FF2B5EF4-FFF2-40B4-BE49-F238E27FC236}">
                      <a16:creationId xmlns:a16="http://schemas.microsoft.com/office/drawing/2014/main" id="{E587F1C6-E6F1-8947-7783-C1AF1784D3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34193" y="411147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2" name="筆跡 51">
                  <a:extLst>
                    <a:ext uri="{FF2B5EF4-FFF2-40B4-BE49-F238E27FC236}">
                      <a16:creationId xmlns:a16="http://schemas.microsoft.com/office/drawing/2014/main" id="{C18E271B-ECB8-AA83-759D-60D6B0DCD325}"/>
                    </a:ext>
                  </a:extLst>
                </p14:cNvPr>
                <p14:cNvContentPartPr/>
                <p14:nvPr/>
              </p14:nvContentPartPr>
              <p14:xfrm>
                <a:off x="5076393" y="4167997"/>
                <a:ext cx="2880" cy="1440"/>
              </p14:xfrm>
            </p:contentPart>
          </mc:Choice>
          <mc:Fallback xmlns="">
            <p:pic>
              <p:nvPicPr>
                <p:cNvPr id="52" name="筆跡 51">
                  <a:extLst>
                    <a:ext uri="{FF2B5EF4-FFF2-40B4-BE49-F238E27FC236}">
                      <a16:creationId xmlns:a16="http://schemas.microsoft.com/office/drawing/2014/main" id="{C18E271B-ECB8-AA83-759D-60D6B0DCD32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13753" y="4105357"/>
                  <a:ext cx="128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3" name="筆跡 52">
                  <a:extLst>
                    <a:ext uri="{FF2B5EF4-FFF2-40B4-BE49-F238E27FC236}">
                      <a16:creationId xmlns:a16="http://schemas.microsoft.com/office/drawing/2014/main" id="{ECC7EB26-0273-F4F5-3E84-EB580AFA8163}"/>
                    </a:ext>
                  </a:extLst>
                </p14:cNvPr>
                <p14:cNvContentPartPr/>
                <p14:nvPr/>
              </p14:nvContentPartPr>
              <p14:xfrm>
                <a:off x="5091873" y="4155757"/>
                <a:ext cx="720" cy="360"/>
              </p14:xfrm>
            </p:contentPart>
          </mc:Choice>
          <mc:Fallback xmlns="">
            <p:pic>
              <p:nvPicPr>
                <p:cNvPr id="53" name="筆跡 52">
                  <a:extLst>
                    <a:ext uri="{FF2B5EF4-FFF2-40B4-BE49-F238E27FC236}">
                      <a16:creationId xmlns:a16="http://schemas.microsoft.com/office/drawing/2014/main" id="{ECC7EB26-0273-F4F5-3E84-EB580AFA81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28873" y="4093117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4" name="筆跡 53">
                  <a:extLst>
                    <a:ext uri="{FF2B5EF4-FFF2-40B4-BE49-F238E27FC236}">
                      <a16:creationId xmlns:a16="http://schemas.microsoft.com/office/drawing/2014/main" id="{69A2F18D-68CB-7368-7A2C-413CF938836D}"/>
                    </a:ext>
                  </a:extLst>
                </p14:cNvPr>
                <p14:cNvContentPartPr/>
                <p14:nvPr/>
              </p14:nvContentPartPr>
              <p14:xfrm>
                <a:off x="5143713" y="4171237"/>
                <a:ext cx="360" cy="360"/>
              </p14:xfrm>
            </p:contentPart>
          </mc:Choice>
          <mc:Fallback xmlns="">
            <p:pic>
              <p:nvPicPr>
                <p:cNvPr id="54" name="筆跡 53">
                  <a:extLst>
                    <a:ext uri="{FF2B5EF4-FFF2-40B4-BE49-F238E27FC236}">
                      <a16:creationId xmlns:a16="http://schemas.microsoft.com/office/drawing/2014/main" id="{69A2F18D-68CB-7368-7A2C-413CF93883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81073" y="41085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5" name="筆跡 54">
                  <a:extLst>
                    <a:ext uri="{FF2B5EF4-FFF2-40B4-BE49-F238E27FC236}">
                      <a16:creationId xmlns:a16="http://schemas.microsoft.com/office/drawing/2014/main" id="{DF2162A2-66F7-9959-3AEE-BC80697CE334}"/>
                    </a:ext>
                  </a:extLst>
                </p14:cNvPr>
                <p14:cNvContentPartPr/>
                <p14:nvPr/>
              </p14:nvContentPartPr>
              <p14:xfrm>
                <a:off x="5180433" y="4158997"/>
                <a:ext cx="720" cy="360"/>
              </p14:xfrm>
            </p:contentPart>
          </mc:Choice>
          <mc:Fallback xmlns="">
            <p:pic>
              <p:nvPicPr>
                <p:cNvPr id="55" name="筆跡 54">
                  <a:extLst>
                    <a:ext uri="{FF2B5EF4-FFF2-40B4-BE49-F238E27FC236}">
                      <a16:creationId xmlns:a16="http://schemas.microsoft.com/office/drawing/2014/main" id="{DF2162A2-66F7-9959-3AEE-BC80697CE3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17793" y="4095997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097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137E2D8-7A64-BC58-E3C5-A2852532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填寫加盟資料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984FC5E-E238-E868-6619-C3D1127CE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74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97E12A2-9349-DE8F-53AC-A262DC83C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975" y="2093976"/>
            <a:ext cx="8738049" cy="39943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D7F9A5A-AB57-E1D4-9F0B-DE240D16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會員登入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CF311A-85E2-8A70-7DCB-6628FBD6B2D9}"/>
              </a:ext>
            </a:extLst>
          </p:cNvPr>
          <p:cNvSpPr/>
          <p:nvPr/>
        </p:nvSpPr>
        <p:spPr>
          <a:xfrm>
            <a:off x="1726974" y="3193955"/>
            <a:ext cx="4369025" cy="25769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FA1AADAF-B7CC-F9A5-4C26-1082FDEE30DC}"/>
              </a:ext>
            </a:extLst>
          </p:cNvPr>
          <p:cNvSpPr/>
          <p:nvPr/>
        </p:nvSpPr>
        <p:spPr>
          <a:xfrm>
            <a:off x="3393326" y="1813894"/>
            <a:ext cx="1036320" cy="11507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181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TM03090434[[fn=木刻字型]]</Template>
  <TotalTime>206</TotalTime>
  <Words>277</Words>
  <Application>Microsoft Office PowerPoint</Application>
  <PresentationFormat>寬螢幕</PresentationFormat>
  <Paragraphs>35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Georgia</vt:lpstr>
      <vt:lpstr>Trebuchet MS</vt:lpstr>
      <vt:lpstr>Wingdings</vt:lpstr>
      <vt:lpstr>木刻字型</vt:lpstr>
      <vt:lpstr>加盟會員註冊系統使用說明</vt:lpstr>
      <vt:lpstr>會員註冊</vt:lpstr>
      <vt:lpstr>會員註冊位置</vt:lpstr>
      <vt:lpstr>選擇欲註冊組別</vt:lpstr>
      <vt:lpstr>會員註冊</vt:lpstr>
      <vt:lpstr>會員資料填寫</vt:lpstr>
      <vt:lpstr>註冊成功會收到通知信件(供教練保存查詢)</vt:lpstr>
      <vt:lpstr>填寫加盟資料</vt:lpstr>
      <vt:lpstr>會員登入</vt:lpstr>
      <vt:lpstr>加盟資料填寫</vt:lpstr>
      <vt:lpstr>新增球隊</vt:lpstr>
      <vt:lpstr>新增下一支隊伍</vt:lpstr>
      <vt:lpstr>相關照片上傳</vt:lpstr>
      <vt:lpstr>資料修改</vt:lpstr>
      <vt:lpstr>資料修改</vt:lpstr>
      <vt:lpstr>資料修改</vt:lpstr>
      <vt:lpstr>帳號密碼遺失</vt:lpstr>
      <vt:lpstr>註冊成功皆有通知信</vt:lpstr>
      <vt:lpstr>感謝各位教練的加盟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TLLB加盟會員註冊系統使用說明</dc:title>
  <dc:creator>O’Conner Hsu</dc:creator>
  <cp:lastModifiedBy>O’Conner Hsu</cp:lastModifiedBy>
  <cp:revision>1</cp:revision>
  <dcterms:created xsi:type="dcterms:W3CDTF">2022-11-08T05:54:20Z</dcterms:created>
  <dcterms:modified xsi:type="dcterms:W3CDTF">2024-10-30T08:24:16Z</dcterms:modified>
</cp:coreProperties>
</file>